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19" r:id="rId2"/>
    <p:sldMasterId id="2147483732" r:id="rId3"/>
    <p:sldMasterId id="2147483734" r:id="rId4"/>
    <p:sldMasterId id="2147483737" r:id="rId5"/>
    <p:sldMasterId id="2147483782" r:id="rId6"/>
    <p:sldMasterId id="2147483821" r:id="rId7"/>
    <p:sldMasterId id="2147483858" r:id="rId8"/>
    <p:sldMasterId id="2147483878" r:id="rId9"/>
    <p:sldMasterId id="2147483908" r:id="rId10"/>
    <p:sldMasterId id="2147483917" r:id="rId11"/>
    <p:sldMasterId id="2147483925" r:id="rId12"/>
    <p:sldMasterId id="2147483949" r:id="rId13"/>
    <p:sldMasterId id="2147483961" r:id="rId14"/>
  </p:sldMasterIdLst>
  <p:notesMasterIdLst>
    <p:notesMasterId r:id="rId37"/>
  </p:notesMasterIdLst>
  <p:handoutMasterIdLst>
    <p:handoutMasterId r:id="rId38"/>
  </p:handoutMasterIdLst>
  <p:sldIdLst>
    <p:sldId id="256" r:id="rId15"/>
    <p:sldId id="271" r:id="rId16"/>
    <p:sldId id="285" r:id="rId17"/>
    <p:sldId id="274" r:id="rId18"/>
    <p:sldId id="289" r:id="rId19"/>
    <p:sldId id="320" r:id="rId20"/>
    <p:sldId id="288" r:id="rId21"/>
    <p:sldId id="304" r:id="rId22"/>
    <p:sldId id="298" r:id="rId23"/>
    <p:sldId id="264" r:id="rId24"/>
    <p:sldId id="311" r:id="rId25"/>
    <p:sldId id="312" r:id="rId26"/>
    <p:sldId id="313" r:id="rId27"/>
    <p:sldId id="328" r:id="rId28"/>
    <p:sldId id="329" r:id="rId29"/>
    <p:sldId id="330" r:id="rId30"/>
    <p:sldId id="315" r:id="rId31"/>
    <p:sldId id="321" r:id="rId32"/>
    <p:sldId id="322" r:id="rId33"/>
    <p:sldId id="323" r:id="rId34"/>
    <p:sldId id="324" r:id="rId35"/>
    <p:sldId id="262"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30D8BE4B-00AB-B44A-BA85-CDB0B03973C9}">
          <p14:sldIdLst/>
        </p14:section>
        <p14:section name="cover" id="{595E59C3-F9F6-144C-89AE-279094A79BA8}">
          <p14:sldIdLst>
            <p14:sldId id="256"/>
          </p14:sldIdLst>
        </p14:section>
        <p14:section name="Untitled Section" id="{0C5477A5-84C7-6A42-8F04-52C4A2CB9A08}">
          <p14:sldIdLst>
            <p14:sldId id="271"/>
            <p14:sldId id="285"/>
            <p14:sldId id="274"/>
            <p14:sldId id="289"/>
            <p14:sldId id="320"/>
            <p14:sldId id="288"/>
            <p14:sldId id="304"/>
            <p14:sldId id="298"/>
            <p14:sldId id="264"/>
            <p14:sldId id="311"/>
            <p14:sldId id="312"/>
            <p14:sldId id="313"/>
            <p14:sldId id="328"/>
            <p14:sldId id="329"/>
            <p14:sldId id="330"/>
            <p14:sldId id="315"/>
            <p14:sldId id="321"/>
            <p14:sldId id="322"/>
            <p14:sldId id="323"/>
            <p14:sldId id="324"/>
          </p14:sldIdLst>
        </p14:section>
        <p14:section name="back cover" id="{24FE6803-F5F1-2E4A-AC8A-D9A0E68DFF5B}">
          <p14:sldIdLst>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BAF"/>
    <a:srgbClr val="566DB6"/>
    <a:srgbClr val="6A58B4"/>
    <a:srgbClr val="031327"/>
    <a:srgbClr val="000F20"/>
    <a:srgbClr val="0004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5" autoAdjust="0"/>
    <p:restoredTop sz="85915" autoAdjust="0"/>
  </p:normalViewPr>
  <p:slideViewPr>
    <p:cSldViewPr snapToGrid="0" snapToObjects="1">
      <p:cViewPr varScale="1">
        <p:scale>
          <a:sx n="105" d="100"/>
          <a:sy n="105" d="100"/>
        </p:scale>
        <p:origin x="22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enus\research\SWITCH\Transfer\Karina%20Doorley\H2020\Inequality_ALL.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8534484262591E-2"/>
          <c:y val="8.8771825303055982E-2"/>
          <c:w val="0.89090652593429831"/>
          <c:h val="0.87294796869563651"/>
        </c:manualLayout>
      </c:layout>
      <c:barChart>
        <c:barDir val="col"/>
        <c:grouping val="clustered"/>
        <c:varyColors val="0"/>
        <c:ser>
          <c:idx val="3"/>
          <c:order val="0"/>
          <c:tx>
            <c:v>Individual market income</c:v>
          </c:tx>
          <c:spPr>
            <a:solidFill>
              <a:schemeClr val="accent4"/>
            </a:solidFill>
            <a:ln w="25400">
              <a:noFill/>
            </a:ln>
            <a:effectLst/>
          </c:spPr>
          <c:invertIfNegative val="0"/>
          <c:cat>
            <c:multiLvlStrRef>
              <c:f>'all gini d3 sort'!$A$2:$B$15</c:f>
              <c:multiLvlStrCache>
                <c:ptCount val="14"/>
                <c:lvl>
                  <c:pt idx="0">
                    <c:v>SE</c:v>
                  </c:pt>
                  <c:pt idx="1">
                    <c:v>NL</c:v>
                  </c:pt>
                  <c:pt idx="2">
                    <c:v>FR</c:v>
                  </c:pt>
                  <c:pt idx="3">
                    <c:v>BE</c:v>
                  </c:pt>
                  <c:pt idx="4">
                    <c:v>DE</c:v>
                  </c:pt>
                  <c:pt idx="5">
                    <c:v>SK</c:v>
                  </c:pt>
                  <c:pt idx="6">
                    <c:v>HU</c:v>
                  </c:pt>
                  <c:pt idx="7">
                    <c:v>RO</c:v>
                  </c:pt>
                  <c:pt idx="8">
                    <c:v>LT</c:v>
                  </c:pt>
                  <c:pt idx="9">
                    <c:v>PL</c:v>
                  </c:pt>
                  <c:pt idx="10">
                    <c:v>BG</c:v>
                  </c:pt>
                  <c:pt idx="11">
                    <c:v>LV</c:v>
                  </c:pt>
                  <c:pt idx="12">
                    <c:v>EE</c:v>
                  </c:pt>
                  <c:pt idx="13">
                    <c:v>CZ</c:v>
                  </c:pt>
                </c:lvl>
                <c:lvl>
                  <c:pt idx="0">
                    <c:v>Western</c:v>
                  </c:pt>
                  <c:pt idx="5">
                    <c:v>Eastern</c:v>
                  </c:pt>
                </c:lvl>
              </c:multiLvlStrCache>
            </c:multiLvlStrRef>
          </c:cat>
          <c:val>
            <c:numRef>
              <c:f>'all gini d3 sort'!$O$2:$O$15</c:f>
              <c:numCache>
                <c:formatCode>0%</c:formatCode>
                <c:ptCount val="14"/>
                <c:pt idx="0">
                  <c:v>2.1110645969295867E-2</c:v>
                </c:pt>
                <c:pt idx="1">
                  <c:v>2.5767054033275887E-2</c:v>
                </c:pt>
                <c:pt idx="2">
                  <c:v>2.8650921692818094E-2</c:v>
                </c:pt>
                <c:pt idx="3">
                  <c:v>5.1619279746507561E-2</c:v>
                </c:pt>
                <c:pt idx="4" formatCode="0.0%">
                  <c:v>2.6249862199442978E-2</c:v>
                </c:pt>
                <c:pt idx="5">
                  <c:v>5.206018857081593E-2</c:v>
                </c:pt>
                <c:pt idx="6">
                  <c:v>2.3399116662613267E-2</c:v>
                </c:pt>
                <c:pt idx="7">
                  <c:v>3.8077169671655614E-2</c:v>
                </c:pt>
                <c:pt idx="8">
                  <c:v>2.3250939053306916E-2</c:v>
                </c:pt>
                <c:pt idx="9">
                  <c:v>2.8941558801310871E-2</c:v>
                </c:pt>
                <c:pt idx="10">
                  <c:v>2.4656621711884846E-2</c:v>
                </c:pt>
                <c:pt idx="11">
                  <c:v>2.0036795595342521E-2</c:v>
                </c:pt>
                <c:pt idx="12">
                  <c:v>1.2602862986809897E-2</c:v>
                </c:pt>
                <c:pt idx="13">
                  <c:v>3.1352779018033371E-2</c:v>
                </c:pt>
              </c:numCache>
              <c:extLst xmlns:c15="http://schemas.microsoft.com/office/drawing/2012/chart"/>
            </c:numRef>
          </c:val>
          <c:extLst xmlns:c15="http://schemas.microsoft.com/office/drawing/2012/chart">
            <c:ext xmlns:c16="http://schemas.microsoft.com/office/drawing/2014/chart" uri="{C3380CC4-5D6E-409C-BE32-E72D297353CC}">
              <c16:uniqueId val="{00000000-44E8-47FE-B8EB-B06E947E9674}"/>
            </c:ext>
          </c:extLst>
        </c:ser>
        <c:ser>
          <c:idx val="1"/>
          <c:order val="1"/>
          <c:tx>
            <c:v>Household market income</c:v>
          </c:tx>
          <c:spPr>
            <a:solidFill>
              <a:schemeClr val="accent2"/>
            </a:solidFill>
            <a:ln w="25400">
              <a:noFill/>
            </a:ln>
            <a:effectLst/>
          </c:spPr>
          <c:invertIfNegative val="0"/>
          <c:cat>
            <c:multiLvlStrRef>
              <c:f>'all gini d3 sort'!$A$2:$B$15</c:f>
              <c:multiLvlStrCache>
                <c:ptCount val="14"/>
                <c:lvl>
                  <c:pt idx="0">
                    <c:v>SE</c:v>
                  </c:pt>
                  <c:pt idx="1">
                    <c:v>NL</c:v>
                  </c:pt>
                  <c:pt idx="2">
                    <c:v>FR</c:v>
                  </c:pt>
                  <c:pt idx="3">
                    <c:v>BE</c:v>
                  </c:pt>
                  <c:pt idx="4">
                    <c:v>DE</c:v>
                  </c:pt>
                  <c:pt idx="5">
                    <c:v>SK</c:v>
                  </c:pt>
                  <c:pt idx="6">
                    <c:v>HU</c:v>
                  </c:pt>
                  <c:pt idx="7">
                    <c:v>RO</c:v>
                  </c:pt>
                  <c:pt idx="8">
                    <c:v>LT</c:v>
                  </c:pt>
                  <c:pt idx="9">
                    <c:v>PL</c:v>
                  </c:pt>
                  <c:pt idx="10">
                    <c:v>BG</c:v>
                  </c:pt>
                  <c:pt idx="11">
                    <c:v>LV</c:v>
                  </c:pt>
                  <c:pt idx="12">
                    <c:v>EE</c:v>
                  </c:pt>
                  <c:pt idx="13">
                    <c:v>CZ</c:v>
                  </c:pt>
                </c:lvl>
                <c:lvl>
                  <c:pt idx="0">
                    <c:v>Western</c:v>
                  </c:pt>
                  <c:pt idx="5">
                    <c:v>Eastern</c:v>
                  </c:pt>
                </c:lvl>
              </c:multiLvlStrCache>
            </c:multiLvlStrRef>
          </c:cat>
          <c:val>
            <c:numRef>
              <c:f>'all gini d3 sort'!$N$2:$N$15</c:f>
              <c:numCache>
                <c:formatCode>0%</c:formatCode>
                <c:ptCount val="14"/>
                <c:pt idx="0">
                  <c:v>3.3960628409096784E-2</c:v>
                </c:pt>
                <c:pt idx="1">
                  <c:v>2.9560664097141545E-2</c:v>
                </c:pt>
                <c:pt idx="2">
                  <c:v>3.554373313805808E-2</c:v>
                </c:pt>
                <c:pt idx="3">
                  <c:v>6.4238377037083072E-2</c:v>
                </c:pt>
                <c:pt idx="4" formatCode="0.0%">
                  <c:v>4.0271414138887102E-2</c:v>
                </c:pt>
                <c:pt idx="5">
                  <c:v>5.3694221708752946E-2</c:v>
                </c:pt>
                <c:pt idx="6">
                  <c:v>2.8860023117919426E-2</c:v>
                </c:pt>
                <c:pt idx="7">
                  <c:v>3.9604271611343278E-2</c:v>
                </c:pt>
                <c:pt idx="8">
                  <c:v>3.1902395815833574E-2</c:v>
                </c:pt>
                <c:pt idx="9">
                  <c:v>3.5568161086782561E-2</c:v>
                </c:pt>
                <c:pt idx="10">
                  <c:v>3.1679973817208856E-2</c:v>
                </c:pt>
                <c:pt idx="11">
                  <c:v>2.7935586935974532E-2</c:v>
                </c:pt>
                <c:pt idx="12">
                  <c:v>2.5480469976231705E-2</c:v>
                </c:pt>
                <c:pt idx="13">
                  <c:v>4.3687664487412757E-2</c:v>
                </c:pt>
              </c:numCache>
              <c:extLst xmlns:c15="http://schemas.microsoft.com/office/drawing/2012/chart"/>
            </c:numRef>
          </c:val>
          <c:extLst xmlns:c15="http://schemas.microsoft.com/office/drawing/2012/chart">
            <c:ext xmlns:c16="http://schemas.microsoft.com/office/drawing/2014/chart" uri="{C3380CC4-5D6E-409C-BE32-E72D297353CC}">
              <c16:uniqueId val="{00000001-44E8-47FE-B8EB-B06E947E9674}"/>
            </c:ext>
          </c:extLst>
        </c:ser>
        <c:ser>
          <c:idx val="0"/>
          <c:order val="2"/>
          <c:tx>
            <c:v>Household disposable income</c:v>
          </c:tx>
          <c:spPr>
            <a:solidFill>
              <a:schemeClr val="accent5">
                <a:lumMod val="25000"/>
              </a:schemeClr>
            </a:solidFill>
            <a:ln w="25400">
              <a:noFill/>
            </a:ln>
            <a:effectLst/>
          </c:spPr>
          <c:invertIfNegative val="0"/>
          <c:cat>
            <c:multiLvlStrRef>
              <c:f>'all gini d3 sort'!$A$2:$B$15</c:f>
              <c:multiLvlStrCache>
                <c:ptCount val="14"/>
                <c:lvl>
                  <c:pt idx="0">
                    <c:v>SE</c:v>
                  </c:pt>
                  <c:pt idx="1">
                    <c:v>NL</c:v>
                  </c:pt>
                  <c:pt idx="2">
                    <c:v>FR</c:v>
                  </c:pt>
                  <c:pt idx="3">
                    <c:v>BE</c:v>
                  </c:pt>
                  <c:pt idx="4">
                    <c:v>DE</c:v>
                  </c:pt>
                  <c:pt idx="5">
                    <c:v>SK</c:v>
                  </c:pt>
                  <c:pt idx="6">
                    <c:v>HU</c:v>
                  </c:pt>
                  <c:pt idx="7">
                    <c:v>RO</c:v>
                  </c:pt>
                  <c:pt idx="8">
                    <c:v>LT</c:v>
                  </c:pt>
                  <c:pt idx="9">
                    <c:v>PL</c:v>
                  </c:pt>
                  <c:pt idx="10">
                    <c:v>BG</c:v>
                  </c:pt>
                  <c:pt idx="11">
                    <c:v>LV</c:v>
                  </c:pt>
                  <c:pt idx="12">
                    <c:v>EE</c:v>
                  </c:pt>
                  <c:pt idx="13">
                    <c:v>CZ</c:v>
                  </c:pt>
                </c:lvl>
                <c:lvl>
                  <c:pt idx="0">
                    <c:v>Western</c:v>
                  </c:pt>
                  <c:pt idx="5">
                    <c:v>Eastern</c:v>
                  </c:pt>
                </c:lvl>
              </c:multiLvlStrCache>
            </c:multiLvlStrRef>
          </c:cat>
          <c:val>
            <c:numRef>
              <c:f>'all gini d3 sort'!$H$2:$H$15</c:f>
              <c:numCache>
                <c:formatCode>0.0%</c:formatCode>
                <c:ptCount val="14"/>
                <c:pt idx="0">
                  <c:v>5.1383143744710182E-3</c:v>
                </c:pt>
                <c:pt idx="1">
                  <c:v>6.2641186273384337E-3</c:v>
                </c:pt>
                <c:pt idx="2">
                  <c:v>7.4679704912938146E-3</c:v>
                </c:pt>
                <c:pt idx="3">
                  <c:v>2.4735802827145423E-4</c:v>
                </c:pt>
                <c:pt idx="4">
                  <c:v>-5.5575921981107154E-4</c:v>
                </c:pt>
                <c:pt idx="5">
                  <c:v>1.4851381228465674E-2</c:v>
                </c:pt>
                <c:pt idx="6">
                  <c:v>9.3759641133953284E-3</c:v>
                </c:pt>
                <c:pt idx="7">
                  <c:v>6.4541346862690939E-3</c:v>
                </c:pt>
                <c:pt idx="8">
                  <c:v>3.5312857503484729E-3</c:v>
                </c:pt>
                <c:pt idx="9">
                  <c:v>-3.7171326820923233E-3</c:v>
                </c:pt>
                <c:pt idx="10">
                  <c:v>5.274440902311819E-3</c:v>
                </c:pt>
                <c:pt idx="11">
                  <c:v>2.7655402495592972E-4</c:v>
                </c:pt>
                <c:pt idx="12">
                  <c:v>-7.0776320275108377E-3</c:v>
                </c:pt>
                <c:pt idx="13">
                  <c:v>-1.7542951480177885E-2</c:v>
                </c:pt>
              </c:numCache>
            </c:numRef>
          </c:val>
          <c:extLst>
            <c:ext xmlns:c16="http://schemas.microsoft.com/office/drawing/2014/chart" uri="{C3380CC4-5D6E-409C-BE32-E72D297353CC}">
              <c16:uniqueId val="{00000002-44E8-47FE-B8EB-B06E947E9674}"/>
            </c:ext>
          </c:extLst>
        </c:ser>
        <c:dLbls>
          <c:showLegendKey val="0"/>
          <c:showVal val="0"/>
          <c:showCatName val="0"/>
          <c:showSerName val="0"/>
          <c:showPercent val="0"/>
          <c:showBubbleSize val="0"/>
        </c:dLbls>
        <c:gapWidth val="150"/>
        <c:axId val="1729692703"/>
        <c:axId val="1729686879"/>
      </c:barChart>
      <c:catAx>
        <c:axId val="172969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PL"/>
          </a:p>
        </c:txPr>
        <c:crossAx val="1729686879"/>
        <c:crosses val="autoZero"/>
        <c:auto val="1"/>
        <c:lblAlgn val="ctr"/>
        <c:lblOffset val="100"/>
        <c:noMultiLvlLbl val="0"/>
      </c:catAx>
      <c:valAx>
        <c:axId val="1729686879"/>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IE" sz="1400" dirty="0"/>
                  <a:t>Change in Gini Index</a:t>
                </a:r>
              </a:p>
            </c:rich>
          </c:tx>
          <c:layout>
            <c:manualLayout>
              <c:xMode val="edge"/>
              <c:yMode val="edge"/>
              <c:x val="7.3728978656518573E-3"/>
              <c:y val="0.296164400624770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PL"/>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PL"/>
          </a:p>
        </c:txPr>
        <c:crossAx val="1729692703"/>
        <c:crosses val="autoZero"/>
        <c:crossBetween val="between"/>
      </c:valAx>
      <c:spPr>
        <a:noFill/>
        <a:ln w="25400">
          <a:noFill/>
        </a:ln>
        <a:effectLst/>
      </c:spPr>
    </c:plotArea>
    <c:legend>
      <c:legendPos val="b"/>
      <c:layout>
        <c:manualLayout>
          <c:xMode val="edge"/>
          <c:yMode val="edge"/>
          <c:x val="6.4420651744747662E-2"/>
          <c:y val="2.972496641501373E-2"/>
          <c:w val="0.93401211004537532"/>
          <c:h val="0.1527393420482633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29B12-20EC-40B8-B5CC-BE656290B542}" type="doc">
      <dgm:prSet loTypeId="urn:microsoft.com/office/officeart/2005/8/layout/venn1" loCatId="relationship" qsTypeId="urn:microsoft.com/office/officeart/2005/8/quickstyle/simple1" qsCatId="simple" csTypeId="urn:microsoft.com/office/officeart/2005/8/colors/accent1_2" csCatId="accent1" phldr="1"/>
      <dgm:spPr/>
    </dgm:pt>
    <dgm:pt modelId="{145719D6-3651-4EA1-AD44-C3F144A06365}">
      <dgm:prSet phldrT="[Text]"/>
      <dgm:spPr>
        <a:solidFill>
          <a:schemeClr val="accent6">
            <a:lumMod val="75000"/>
            <a:alpha val="80000"/>
          </a:schemeClr>
        </a:solidFill>
      </dgm:spPr>
      <dgm:t>
        <a:bodyPr/>
        <a:lstStyle/>
        <a:p>
          <a:r>
            <a:rPr lang="de-AT" dirty="0"/>
            <a:t>Technological </a:t>
          </a:r>
          <a:r>
            <a:rPr lang="de-AT" dirty="0" err="1"/>
            <a:t>change</a:t>
          </a:r>
          <a:endParaRPr lang="de-AT" dirty="0"/>
        </a:p>
      </dgm:t>
    </dgm:pt>
    <dgm:pt modelId="{CF6A7B2F-EB1D-4AEB-99AB-A3957DBC2B1C}" type="parTrans" cxnId="{5E1687A3-F288-48D0-A41A-A2AC4D553D5F}">
      <dgm:prSet/>
      <dgm:spPr/>
      <dgm:t>
        <a:bodyPr/>
        <a:lstStyle/>
        <a:p>
          <a:endParaRPr lang="de-AT"/>
        </a:p>
      </dgm:t>
    </dgm:pt>
    <dgm:pt modelId="{6CC1701F-8644-48E8-BCC3-B80DEB997C2A}" type="sibTrans" cxnId="{5E1687A3-F288-48D0-A41A-A2AC4D553D5F}">
      <dgm:prSet/>
      <dgm:spPr/>
      <dgm:t>
        <a:bodyPr/>
        <a:lstStyle/>
        <a:p>
          <a:endParaRPr lang="de-AT"/>
        </a:p>
      </dgm:t>
    </dgm:pt>
    <dgm:pt modelId="{BFAC0574-6629-47E7-AF10-D28093A15FAA}">
      <dgm:prSet phldrT="[Text]"/>
      <dgm:spPr>
        <a:solidFill>
          <a:schemeClr val="accent6">
            <a:lumMod val="75000"/>
            <a:alpha val="80000"/>
          </a:schemeClr>
        </a:solidFill>
      </dgm:spPr>
      <dgm:t>
        <a:bodyPr/>
        <a:lstStyle/>
        <a:p>
          <a:r>
            <a:rPr lang="de-AT" dirty="0" err="1"/>
            <a:t>Demographic</a:t>
          </a:r>
          <a:r>
            <a:rPr lang="de-AT" dirty="0"/>
            <a:t> </a:t>
          </a:r>
          <a:r>
            <a:rPr lang="de-AT" dirty="0" err="1"/>
            <a:t>change</a:t>
          </a:r>
          <a:endParaRPr lang="de-AT" dirty="0"/>
        </a:p>
      </dgm:t>
    </dgm:pt>
    <dgm:pt modelId="{DFBD5DF2-3A11-4634-9425-7A8201E9D40A}" type="parTrans" cxnId="{CFD9FC46-A26F-4394-AE25-62C6E74F4F31}">
      <dgm:prSet/>
      <dgm:spPr/>
      <dgm:t>
        <a:bodyPr/>
        <a:lstStyle/>
        <a:p>
          <a:endParaRPr lang="de-AT"/>
        </a:p>
      </dgm:t>
    </dgm:pt>
    <dgm:pt modelId="{6FE9A530-5537-4CB8-B13F-E3F46A3C9835}" type="sibTrans" cxnId="{CFD9FC46-A26F-4394-AE25-62C6E74F4F31}">
      <dgm:prSet/>
      <dgm:spPr/>
      <dgm:t>
        <a:bodyPr/>
        <a:lstStyle/>
        <a:p>
          <a:endParaRPr lang="de-AT"/>
        </a:p>
      </dgm:t>
    </dgm:pt>
    <dgm:pt modelId="{06157A80-F641-4007-9A45-935A0BB285A8}">
      <dgm:prSet phldrT="[Text]"/>
      <dgm:spPr>
        <a:solidFill>
          <a:schemeClr val="accent6">
            <a:lumMod val="75000"/>
            <a:alpha val="80000"/>
          </a:schemeClr>
        </a:solidFill>
      </dgm:spPr>
      <dgm:t>
        <a:bodyPr/>
        <a:lstStyle/>
        <a:p>
          <a:r>
            <a:rPr lang="de-AT" dirty="0" err="1"/>
            <a:t>Globalisation</a:t>
          </a:r>
          <a:endParaRPr lang="de-AT" dirty="0"/>
        </a:p>
      </dgm:t>
    </dgm:pt>
    <dgm:pt modelId="{2AD119F0-FDAC-4749-8092-27496A2C61E4}" type="parTrans" cxnId="{5B561B5B-FFA1-4CDB-AD70-F7DABB106F61}">
      <dgm:prSet/>
      <dgm:spPr/>
      <dgm:t>
        <a:bodyPr/>
        <a:lstStyle/>
        <a:p>
          <a:endParaRPr lang="de-AT"/>
        </a:p>
      </dgm:t>
    </dgm:pt>
    <dgm:pt modelId="{7773A082-29BE-4923-AFB8-3A3FB8A1E854}" type="sibTrans" cxnId="{5B561B5B-FFA1-4CDB-AD70-F7DABB106F61}">
      <dgm:prSet/>
      <dgm:spPr/>
      <dgm:t>
        <a:bodyPr/>
        <a:lstStyle/>
        <a:p>
          <a:endParaRPr lang="de-AT"/>
        </a:p>
      </dgm:t>
    </dgm:pt>
    <dgm:pt modelId="{E68CAA29-D9E8-4C80-986D-05CD00268C05}" type="pres">
      <dgm:prSet presAssocID="{85B29B12-20EC-40B8-B5CC-BE656290B542}" presName="compositeShape" presStyleCnt="0">
        <dgm:presLayoutVars>
          <dgm:chMax val="7"/>
          <dgm:dir/>
          <dgm:resizeHandles val="exact"/>
        </dgm:presLayoutVars>
      </dgm:prSet>
      <dgm:spPr/>
    </dgm:pt>
    <dgm:pt modelId="{9358D7D8-83E0-4143-AD2E-6DB33000475A}" type="pres">
      <dgm:prSet presAssocID="{145719D6-3651-4EA1-AD44-C3F144A06365}" presName="circ1" presStyleLbl="vennNode1" presStyleIdx="0" presStyleCnt="3" custLinFactNeighborY="-1129"/>
      <dgm:spPr/>
    </dgm:pt>
    <dgm:pt modelId="{ECBE8769-D761-4727-BBB2-A8B269AE6364}" type="pres">
      <dgm:prSet presAssocID="{145719D6-3651-4EA1-AD44-C3F144A06365}" presName="circ1Tx" presStyleLbl="revTx" presStyleIdx="0" presStyleCnt="0">
        <dgm:presLayoutVars>
          <dgm:chMax val="0"/>
          <dgm:chPref val="0"/>
          <dgm:bulletEnabled val="1"/>
        </dgm:presLayoutVars>
      </dgm:prSet>
      <dgm:spPr/>
    </dgm:pt>
    <dgm:pt modelId="{D33DCE8D-9C3C-4D0B-8489-E9D021524A1E}" type="pres">
      <dgm:prSet presAssocID="{BFAC0574-6629-47E7-AF10-D28093A15FAA}" presName="circ2" presStyleLbl="vennNode1" presStyleIdx="1" presStyleCnt="3" custLinFactNeighborX="4254" custLinFactNeighborY="2083"/>
      <dgm:spPr/>
    </dgm:pt>
    <dgm:pt modelId="{08912D92-E740-439D-A3F0-A6CA1610E82B}" type="pres">
      <dgm:prSet presAssocID="{BFAC0574-6629-47E7-AF10-D28093A15FAA}" presName="circ2Tx" presStyleLbl="revTx" presStyleIdx="0" presStyleCnt="0">
        <dgm:presLayoutVars>
          <dgm:chMax val="0"/>
          <dgm:chPref val="0"/>
          <dgm:bulletEnabled val="1"/>
        </dgm:presLayoutVars>
      </dgm:prSet>
      <dgm:spPr/>
    </dgm:pt>
    <dgm:pt modelId="{C8E59A5F-CA61-477F-938B-489F2C2957F4}" type="pres">
      <dgm:prSet presAssocID="{06157A80-F641-4007-9A45-935A0BB285A8}" presName="circ3" presStyleLbl="vennNode1" presStyleIdx="2" presStyleCnt="3"/>
      <dgm:spPr/>
    </dgm:pt>
    <dgm:pt modelId="{DEC88189-4F4E-4CE4-A775-8204BFF94608}" type="pres">
      <dgm:prSet presAssocID="{06157A80-F641-4007-9A45-935A0BB285A8}" presName="circ3Tx" presStyleLbl="revTx" presStyleIdx="0" presStyleCnt="0">
        <dgm:presLayoutVars>
          <dgm:chMax val="0"/>
          <dgm:chPref val="0"/>
          <dgm:bulletEnabled val="1"/>
        </dgm:presLayoutVars>
      </dgm:prSet>
      <dgm:spPr/>
    </dgm:pt>
  </dgm:ptLst>
  <dgm:cxnLst>
    <dgm:cxn modelId="{4753FC16-9052-4240-865B-FCA4AAD1C31A}" type="presOf" srcId="{145719D6-3651-4EA1-AD44-C3F144A06365}" destId="{ECBE8769-D761-4727-BBB2-A8B269AE6364}" srcOrd="1" destOrd="0" presId="urn:microsoft.com/office/officeart/2005/8/layout/venn1"/>
    <dgm:cxn modelId="{313D401B-94AE-48B2-8164-9CC586065E8C}" type="presOf" srcId="{BFAC0574-6629-47E7-AF10-D28093A15FAA}" destId="{D33DCE8D-9C3C-4D0B-8489-E9D021524A1E}" srcOrd="0" destOrd="0" presId="urn:microsoft.com/office/officeart/2005/8/layout/venn1"/>
    <dgm:cxn modelId="{5169A122-759C-4D94-B7C8-386EECEDA63E}" type="presOf" srcId="{85B29B12-20EC-40B8-B5CC-BE656290B542}" destId="{E68CAA29-D9E8-4C80-986D-05CD00268C05}" srcOrd="0" destOrd="0" presId="urn:microsoft.com/office/officeart/2005/8/layout/venn1"/>
    <dgm:cxn modelId="{8B80A830-7429-4301-8ED3-6A21FC090FEA}" type="presOf" srcId="{06157A80-F641-4007-9A45-935A0BB285A8}" destId="{DEC88189-4F4E-4CE4-A775-8204BFF94608}" srcOrd="1" destOrd="0" presId="urn:microsoft.com/office/officeart/2005/8/layout/venn1"/>
    <dgm:cxn modelId="{CFD9FC46-A26F-4394-AE25-62C6E74F4F31}" srcId="{85B29B12-20EC-40B8-B5CC-BE656290B542}" destId="{BFAC0574-6629-47E7-AF10-D28093A15FAA}" srcOrd="1" destOrd="0" parTransId="{DFBD5DF2-3A11-4634-9425-7A8201E9D40A}" sibTransId="{6FE9A530-5537-4CB8-B13F-E3F46A3C9835}"/>
    <dgm:cxn modelId="{5B561B5B-FFA1-4CDB-AD70-F7DABB106F61}" srcId="{85B29B12-20EC-40B8-B5CC-BE656290B542}" destId="{06157A80-F641-4007-9A45-935A0BB285A8}" srcOrd="2" destOrd="0" parTransId="{2AD119F0-FDAC-4749-8092-27496A2C61E4}" sibTransId="{7773A082-29BE-4923-AFB8-3A3FB8A1E854}"/>
    <dgm:cxn modelId="{5B60F194-8CE5-4A5E-981A-6DF25ACB8DD5}" type="presOf" srcId="{BFAC0574-6629-47E7-AF10-D28093A15FAA}" destId="{08912D92-E740-439D-A3F0-A6CA1610E82B}" srcOrd="1" destOrd="0" presId="urn:microsoft.com/office/officeart/2005/8/layout/venn1"/>
    <dgm:cxn modelId="{5E1687A3-F288-48D0-A41A-A2AC4D553D5F}" srcId="{85B29B12-20EC-40B8-B5CC-BE656290B542}" destId="{145719D6-3651-4EA1-AD44-C3F144A06365}" srcOrd="0" destOrd="0" parTransId="{CF6A7B2F-EB1D-4AEB-99AB-A3957DBC2B1C}" sibTransId="{6CC1701F-8644-48E8-BCC3-B80DEB997C2A}"/>
    <dgm:cxn modelId="{C84C19F5-2F13-44C9-A7E2-F9A733C66683}" type="presOf" srcId="{06157A80-F641-4007-9A45-935A0BB285A8}" destId="{C8E59A5F-CA61-477F-938B-489F2C2957F4}" srcOrd="0" destOrd="0" presId="urn:microsoft.com/office/officeart/2005/8/layout/venn1"/>
    <dgm:cxn modelId="{A84CBDFB-A014-4E78-A310-4BFF82020D32}" type="presOf" srcId="{145719D6-3651-4EA1-AD44-C3F144A06365}" destId="{9358D7D8-83E0-4143-AD2E-6DB33000475A}" srcOrd="0" destOrd="0" presId="urn:microsoft.com/office/officeart/2005/8/layout/venn1"/>
    <dgm:cxn modelId="{28D112EC-0399-4BDF-80AB-D2773FE60E0B}" type="presParOf" srcId="{E68CAA29-D9E8-4C80-986D-05CD00268C05}" destId="{9358D7D8-83E0-4143-AD2E-6DB33000475A}" srcOrd="0" destOrd="0" presId="urn:microsoft.com/office/officeart/2005/8/layout/venn1"/>
    <dgm:cxn modelId="{F0B569A8-AF30-46E6-B72F-8B6E3248F248}" type="presParOf" srcId="{E68CAA29-D9E8-4C80-986D-05CD00268C05}" destId="{ECBE8769-D761-4727-BBB2-A8B269AE6364}" srcOrd="1" destOrd="0" presId="urn:microsoft.com/office/officeart/2005/8/layout/venn1"/>
    <dgm:cxn modelId="{08E4C25C-9DF5-4803-AA5D-BEE66848A8B8}" type="presParOf" srcId="{E68CAA29-D9E8-4C80-986D-05CD00268C05}" destId="{D33DCE8D-9C3C-4D0B-8489-E9D021524A1E}" srcOrd="2" destOrd="0" presId="urn:microsoft.com/office/officeart/2005/8/layout/venn1"/>
    <dgm:cxn modelId="{F705979F-CDD3-4F7E-88B9-2C2C16E6EB46}" type="presParOf" srcId="{E68CAA29-D9E8-4C80-986D-05CD00268C05}" destId="{08912D92-E740-439D-A3F0-A6CA1610E82B}" srcOrd="3" destOrd="0" presId="urn:microsoft.com/office/officeart/2005/8/layout/venn1"/>
    <dgm:cxn modelId="{607CED27-2AF2-4DAF-8DFF-A04548AB1353}" type="presParOf" srcId="{E68CAA29-D9E8-4C80-986D-05CD00268C05}" destId="{C8E59A5F-CA61-477F-938B-489F2C2957F4}" srcOrd="4" destOrd="0" presId="urn:microsoft.com/office/officeart/2005/8/layout/venn1"/>
    <dgm:cxn modelId="{C2791AB4-C2EC-468A-8BF7-42D07FD9B30C}" type="presParOf" srcId="{E68CAA29-D9E8-4C80-986D-05CD00268C05}" destId="{DEC88189-4F4E-4CE4-A775-8204BFF94608}"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D7D8-83E0-4143-AD2E-6DB33000475A}">
      <dsp:nvSpPr>
        <dsp:cNvPr id="0" name=""/>
        <dsp:cNvSpPr/>
      </dsp:nvSpPr>
      <dsp:spPr>
        <a:xfrm>
          <a:off x="980049" y="17740"/>
          <a:ext cx="1858984" cy="1858984"/>
        </a:xfrm>
        <a:prstGeom prst="ellipse">
          <a:avLst/>
        </a:prstGeom>
        <a:solidFill>
          <a:schemeClr val="accent6">
            <a:lumMod val="75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AT" sz="1600" kern="1200" dirty="0"/>
            <a:t>Technological </a:t>
          </a:r>
          <a:r>
            <a:rPr lang="de-AT" sz="1600" kern="1200" dirty="0" err="1"/>
            <a:t>change</a:t>
          </a:r>
          <a:endParaRPr lang="de-AT" sz="1600" kern="1200" dirty="0"/>
        </a:p>
      </dsp:txBody>
      <dsp:txXfrm>
        <a:off x="1227914" y="343063"/>
        <a:ext cx="1363255" cy="836542"/>
      </dsp:txXfrm>
    </dsp:sp>
    <dsp:sp modelId="{D33DCE8D-9C3C-4D0B-8489-E9D021524A1E}">
      <dsp:nvSpPr>
        <dsp:cNvPr id="0" name=""/>
        <dsp:cNvSpPr/>
      </dsp:nvSpPr>
      <dsp:spPr>
        <a:xfrm>
          <a:off x="1729914" y="1239316"/>
          <a:ext cx="1858984" cy="1858984"/>
        </a:xfrm>
        <a:prstGeom prst="ellipse">
          <a:avLst/>
        </a:prstGeom>
        <a:solidFill>
          <a:schemeClr val="accent6">
            <a:lumMod val="75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AT" sz="1600" kern="1200" dirty="0" err="1"/>
            <a:t>Demographic</a:t>
          </a:r>
          <a:r>
            <a:rPr lang="de-AT" sz="1600" kern="1200" dirty="0"/>
            <a:t> </a:t>
          </a:r>
          <a:r>
            <a:rPr lang="de-AT" sz="1600" kern="1200" dirty="0" err="1"/>
            <a:t>change</a:t>
          </a:r>
          <a:endParaRPr lang="de-AT" sz="1600" kern="1200" dirty="0"/>
        </a:p>
      </dsp:txBody>
      <dsp:txXfrm>
        <a:off x="2298453" y="1719554"/>
        <a:ext cx="1115390" cy="1022441"/>
      </dsp:txXfrm>
    </dsp:sp>
    <dsp:sp modelId="{C8E59A5F-CA61-477F-938B-489F2C2957F4}">
      <dsp:nvSpPr>
        <dsp:cNvPr id="0" name=""/>
        <dsp:cNvSpPr/>
      </dsp:nvSpPr>
      <dsp:spPr>
        <a:xfrm>
          <a:off x="309266" y="1200593"/>
          <a:ext cx="1858984" cy="1858984"/>
        </a:xfrm>
        <a:prstGeom prst="ellipse">
          <a:avLst/>
        </a:prstGeom>
        <a:solidFill>
          <a:schemeClr val="accent6">
            <a:lumMod val="75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AT" sz="1600" kern="1200" dirty="0" err="1"/>
            <a:t>Globalisation</a:t>
          </a:r>
          <a:endParaRPr lang="de-AT" sz="1600" kern="1200" dirty="0"/>
        </a:p>
      </dsp:txBody>
      <dsp:txXfrm>
        <a:off x="484320" y="1680831"/>
        <a:ext cx="1115390" cy="102244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C3F967-B1ED-D44D-A9A3-6930B64E206C}" type="datetime1">
              <a:rPr lang="pl-PL" smtClean="0"/>
              <a:t>20.11.2023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9CC644-0E91-754B-8F85-14B65A5AE685}" type="slidenum">
              <a:rPr lang="en-US" smtClean="0"/>
              <a:t>‹#›</a:t>
            </a:fld>
            <a:endParaRPr lang="en-US"/>
          </a:p>
        </p:txBody>
      </p:sp>
    </p:spTree>
    <p:extLst>
      <p:ext uri="{BB962C8B-B14F-4D97-AF65-F5344CB8AC3E}">
        <p14:creationId xmlns:p14="http://schemas.microsoft.com/office/powerpoint/2010/main" val="33937622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4006E01-3BB2-1A46-B1AB-83C75D89603F}" type="datetime1">
              <a:rPr lang="pl-PL" smtClean="0"/>
              <a:t>20.11.2023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Click to edit Master text styles</a:t>
            </a:r>
          </a:p>
          <a:p>
            <a:pPr lvl="1"/>
            <a:r>
              <a:rPr lang="pl-PL" noProof="0"/>
              <a:t>Second level</a:t>
            </a:r>
          </a:p>
          <a:p>
            <a:pPr lvl="2"/>
            <a:r>
              <a:rPr lang="pl-PL" noProof="0"/>
              <a:t>Third level</a:t>
            </a:r>
          </a:p>
          <a:p>
            <a:pPr lvl="3"/>
            <a:r>
              <a:rPr lang="pl-PL" noProof="0"/>
              <a:t>Fourth level</a:t>
            </a:r>
          </a:p>
          <a:p>
            <a:pPr lvl="4"/>
            <a:r>
              <a:rPr lang="pl-PL"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032B180-61A3-8D46-A117-6492CA7F7C78}" type="slidenum">
              <a:rPr lang="en-US"/>
              <a:pPr>
                <a:defRPr/>
              </a:pPr>
              <a:t>‹#›</a:t>
            </a:fld>
            <a:endParaRPr lang="en-US"/>
          </a:p>
        </p:txBody>
      </p:sp>
    </p:spTree>
    <p:extLst>
      <p:ext uri="{BB962C8B-B14F-4D97-AF65-F5344CB8AC3E}">
        <p14:creationId xmlns:p14="http://schemas.microsoft.com/office/powerpoint/2010/main" val="28404105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err="1"/>
              <a:t>We</a:t>
            </a:r>
            <a:r>
              <a:rPr lang="de-DE" dirty="0"/>
              <a:t> </a:t>
            </a:r>
            <a:r>
              <a:rPr lang="de-DE" dirty="0" err="1"/>
              <a:t>expect</a:t>
            </a:r>
            <a:r>
              <a:rPr lang="de-DE" dirty="0"/>
              <a:t> 17 </a:t>
            </a:r>
            <a:r>
              <a:rPr lang="de-DE" dirty="0" err="1"/>
              <a:t>participants</a:t>
            </a:r>
            <a:r>
              <a:rPr lang="de-DE" baseline="0" dirty="0"/>
              <a:t> </a:t>
            </a:r>
            <a:r>
              <a:rPr lang="de-DE" baseline="0" dirty="0" err="1"/>
              <a:t>today</a:t>
            </a:r>
            <a:r>
              <a:rPr lang="de-DE" baseline="0" dirty="0"/>
              <a:t>; so </a:t>
            </a:r>
            <a:r>
              <a:rPr lang="de-DE" baseline="0" dirty="0" err="1"/>
              <a:t>while</a:t>
            </a:r>
            <a:r>
              <a:rPr lang="de-DE" baseline="0" dirty="0"/>
              <a:t> </a:t>
            </a:r>
            <a:r>
              <a:rPr lang="de-DE" baseline="0" dirty="0" err="1"/>
              <a:t>some</a:t>
            </a:r>
            <a:r>
              <a:rPr lang="de-DE" baseline="0" dirty="0"/>
              <a:t> </a:t>
            </a:r>
            <a:r>
              <a:rPr lang="de-DE" baseline="0" dirty="0" err="1"/>
              <a:t>might</a:t>
            </a:r>
            <a:r>
              <a:rPr lang="de-DE" baseline="0" dirty="0"/>
              <a:t> </a:t>
            </a:r>
            <a:r>
              <a:rPr lang="de-DE" baseline="0" dirty="0" err="1"/>
              <a:t>be</a:t>
            </a:r>
            <a:r>
              <a:rPr lang="de-DE" baseline="0" dirty="0"/>
              <a:t> still </a:t>
            </a:r>
            <a:r>
              <a:rPr lang="de-DE" baseline="0" dirty="0" err="1"/>
              <a:t>coming</a:t>
            </a:r>
            <a:r>
              <a:rPr lang="de-DE" baseline="0" dirty="0"/>
              <a:t> in,</a:t>
            </a:r>
            <a:endParaRPr lang="de-DE" dirty="0"/>
          </a:p>
          <a:p>
            <a:r>
              <a:rPr lang="de-DE" dirty="0"/>
              <a:t>I </a:t>
            </a:r>
            <a:r>
              <a:rPr lang="de-DE" dirty="0" err="1"/>
              <a:t>suggest</a:t>
            </a:r>
            <a:r>
              <a:rPr lang="de-DE" dirty="0"/>
              <a:t> </a:t>
            </a:r>
            <a:r>
              <a:rPr lang="de-DE" dirty="0" err="1"/>
              <a:t>we</a:t>
            </a:r>
            <a:r>
              <a:rPr lang="de-DE" dirty="0"/>
              <a:t> </a:t>
            </a:r>
            <a:r>
              <a:rPr lang="de-DE" dirty="0" err="1"/>
              <a:t>start</a:t>
            </a:r>
            <a:r>
              <a:rPr lang="de-DE" baseline="0" dirty="0"/>
              <a:t> </a:t>
            </a:r>
            <a:r>
              <a:rPr lang="de-DE" baseline="0" dirty="0" err="1"/>
              <a:t>and</a:t>
            </a:r>
            <a:r>
              <a:rPr lang="de-DE" baseline="0" dirty="0"/>
              <a:t> </a:t>
            </a:r>
            <a:r>
              <a:rPr lang="de-DE" baseline="0" dirty="0" err="1"/>
              <a:t>trust</a:t>
            </a:r>
            <a:r>
              <a:rPr lang="de-DE" baseline="0" dirty="0"/>
              <a:t> </a:t>
            </a:r>
            <a:r>
              <a:rPr lang="de-DE" baseline="0" dirty="0" err="1"/>
              <a:t>they</a:t>
            </a:r>
            <a:r>
              <a:rPr lang="de-DE" baseline="0" dirty="0"/>
              <a:t> will find </a:t>
            </a:r>
            <a:r>
              <a:rPr lang="de-DE" baseline="0" dirty="0" err="1"/>
              <a:t>their</a:t>
            </a:r>
            <a:r>
              <a:rPr lang="de-DE" baseline="0" dirty="0"/>
              <a:t> </a:t>
            </a:r>
            <a:r>
              <a:rPr lang="de-DE" baseline="0" dirty="0" err="1"/>
              <a:t>way</a:t>
            </a:r>
            <a:r>
              <a:rPr lang="de-DE" baseline="0" dirty="0"/>
              <a:t> </a:t>
            </a:r>
            <a:r>
              <a:rPr lang="de-DE" baseline="0" dirty="0" err="1"/>
              <a:t>around</a:t>
            </a:r>
            <a:r>
              <a:rPr lang="de-DE" baseline="0" dirty="0"/>
              <a:t>.</a:t>
            </a:r>
            <a:endParaRPr lang="de-DE" dirty="0"/>
          </a:p>
          <a:p>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err="1"/>
              <a:t>Right</a:t>
            </a:r>
            <a:r>
              <a:rPr lang="de-DE" dirty="0"/>
              <a:t>, so, </a:t>
            </a:r>
            <a:r>
              <a:rPr lang="de-DE" dirty="0" err="1"/>
              <a:t>welcome</a:t>
            </a:r>
            <a:r>
              <a:rPr lang="de-DE" dirty="0"/>
              <a:t> </a:t>
            </a:r>
            <a:r>
              <a:rPr lang="de-DE" dirty="0" err="1"/>
              <a:t>everyone</a:t>
            </a:r>
            <a:r>
              <a:rPr lang="de-DE" dirty="0"/>
              <a:t>, </a:t>
            </a:r>
          </a:p>
          <a:p>
            <a:r>
              <a:rPr lang="de-DE" dirty="0" err="1"/>
              <a:t>we</a:t>
            </a:r>
            <a:r>
              <a:rPr lang="de-DE" dirty="0"/>
              <a:t> </a:t>
            </a:r>
            <a:r>
              <a:rPr lang="de-DE" dirty="0" err="1"/>
              <a:t>have</a:t>
            </a:r>
            <a:r>
              <a:rPr lang="de-DE" dirty="0"/>
              <a:t> a </a:t>
            </a:r>
            <a:r>
              <a:rPr lang="de-DE" dirty="0" err="1"/>
              <a:t>few</a:t>
            </a:r>
            <a:r>
              <a:rPr lang="de-DE" dirty="0"/>
              <a:t> </a:t>
            </a:r>
            <a:r>
              <a:rPr lang="de-DE" dirty="0" err="1"/>
              <a:t>new</a:t>
            </a:r>
            <a:r>
              <a:rPr lang="de-DE" dirty="0"/>
              <a:t> </a:t>
            </a:r>
            <a:r>
              <a:rPr lang="de-DE" dirty="0" err="1"/>
              <a:t>participants</a:t>
            </a:r>
            <a:r>
              <a:rPr lang="de-DE" dirty="0"/>
              <a:t> </a:t>
            </a:r>
            <a:r>
              <a:rPr lang="de-DE" dirty="0" err="1"/>
              <a:t>today</a:t>
            </a:r>
            <a:r>
              <a:rPr lang="de-DE" dirty="0"/>
              <a:t>,</a:t>
            </a:r>
            <a:r>
              <a:rPr lang="de-DE" baseline="0" dirty="0"/>
              <a:t> so </a:t>
            </a:r>
            <a:r>
              <a:rPr lang="de-DE" baseline="0" dirty="0" err="1"/>
              <a:t>before</a:t>
            </a:r>
            <a:r>
              <a:rPr lang="de-DE" baseline="0" dirty="0"/>
              <a:t> </a:t>
            </a:r>
            <a:r>
              <a:rPr lang="de-DE" baseline="0" dirty="0" err="1"/>
              <a:t>we</a:t>
            </a:r>
            <a:r>
              <a:rPr lang="de-DE" baseline="0" dirty="0"/>
              <a:t> </a:t>
            </a:r>
            <a:r>
              <a:rPr lang="de-DE" baseline="0" dirty="0" err="1"/>
              <a:t>start</a:t>
            </a:r>
            <a:r>
              <a:rPr lang="de-DE" baseline="0" dirty="0"/>
              <a:t> </a:t>
            </a:r>
            <a:r>
              <a:rPr lang="de-DE" baseline="0" dirty="0" err="1"/>
              <a:t>with</a:t>
            </a:r>
            <a:r>
              <a:rPr lang="de-DE" baseline="0" dirty="0"/>
              <a:t> </a:t>
            </a:r>
            <a:r>
              <a:rPr lang="de-DE" baseline="0" dirty="0" err="1"/>
              <a:t>the</a:t>
            </a:r>
            <a:r>
              <a:rPr lang="de-DE" baseline="0" dirty="0"/>
              <a:t> </a:t>
            </a:r>
            <a:r>
              <a:rPr lang="de-DE" baseline="0" dirty="0" err="1"/>
              <a:t>presentations</a:t>
            </a:r>
            <a:r>
              <a:rPr lang="de-DE" baseline="0" dirty="0"/>
              <a:t> I </a:t>
            </a:r>
            <a:r>
              <a:rPr lang="de-DE" baseline="0" dirty="0" err="1"/>
              <a:t>suggest</a:t>
            </a:r>
            <a:r>
              <a:rPr lang="de-DE" baseline="0" dirty="0"/>
              <a:t> </a:t>
            </a:r>
            <a:r>
              <a:rPr lang="de-DE" baseline="0" dirty="0" err="1"/>
              <a:t>to</a:t>
            </a:r>
            <a:r>
              <a:rPr lang="de-DE" baseline="0" dirty="0"/>
              <a:t> </a:t>
            </a:r>
            <a:r>
              <a:rPr lang="de-DE" baseline="0" dirty="0" err="1"/>
              <a:t>have</a:t>
            </a:r>
            <a:r>
              <a:rPr lang="de-DE" baseline="0" dirty="0"/>
              <a:t> a </a:t>
            </a:r>
            <a:r>
              <a:rPr lang="de-DE" baseline="0" dirty="0" err="1"/>
              <a:t>very</a:t>
            </a:r>
            <a:r>
              <a:rPr lang="de-DE" baseline="0" dirty="0"/>
              <a:t> quick </a:t>
            </a:r>
            <a:r>
              <a:rPr lang="de-DE" baseline="0" dirty="0" err="1"/>
              <a:t>round</a:t>
            </a:r>
            <a:r>
              <a:rPr lang="de-DE" baseline="0" dirty="0"/>
              <a:t> </a:t>
            </a:r>
            <a:r>
              <a:rPr lang="de-DE" baseline="0" dirty="0" err="1"/>
              <a:t>of</a:t>
            </a:r>
            <a:r>
              <a:rPr lang="de-DE" baseline="0" dirty="0"/>
              <a:t> </a:t>
            </a:r>
            <a:r>
              <a:rPr lang="de-DE" baseline="0" dirty="0" err="1"/>
              <a:t>introductions</a:t>
            </a:r>
            <a:r>
              <a:rPr lang="de-DE" baseline="0" dirty="0"/>
              <a:t>, just </a:t>
            </a:r>
            <a:r>
              <a:rPr lang="de-DE" dirty="0"/>
              <a:t>in </a:t>
            </a:r>
            <a:r>
              <a:rPr lang="de-DE" dirty="0" err="1"/>
              <a:t>order</a:t>
            </a:r>
            <a:r>
              <a:rPr lang="de-DE" dirty="0"/>
              <a:t> </a:t>
            </a:r>
            <a:r>
              <a:rPr lang="de-DE" dirty="0" err="1"/>
              <a:t>to</a:t>
            </a:r>
            <a:r>
              <a:rPr lang="de-DE" dirty="0"/>
              <a:t> </a:t>
            </a:r>
            <a:r>
              <a:rPr lang="de-DE" dirty="0" err="1"/>
              <a:t>get</a:t>
            </a:r>
            <a:r>
              <a:rPr lang="de-DE" dirty="0"/>
              <a:t> a sense </a:t>
            </a:r>
            <a:r>
              <a:rPr lang="de-DE" dirty="0" err="1"/>
              <a:t>of</a:t>
            </a:r>
            <a:r>
              <a:rPr lang="de-DE" dirty="0"/>
              <a:t> </a:t>
            </a:r>
            <a:r>
              <a:rPr lang="de-DE" dirty="0" err="1"/>
              <a:t>who</a:t>
            </a:r>
            <a:r>
              <a:rPr lang="de-DE" baseline="0" dirty="0"/>
              <a:t> </a:t>
            </a:r>
            <a:r>
              <a:rPr lang="de-DE" baseline="0" dirty="0" err="1"/>
              <a:t>is</a:t>
            </a:r>
            <a:r>
              <a:rPr lang="de-DE" baseline="0" dirty="0"/>
              <a:t> </a:t>
            </a:r>
            <a:r>
              <a:rPr lang="de-DE" baseline="0" dirty="0" err="1"/>
              <a:t>here</a:t>
            </a:r>
            <a:r>
              <a:rPr lang="de-DE" baseline="0" dirty="0"/>
              <a:t>, </a:t>
            </a:r>
            <a:r>
              <a:rPr lang="de-DE" baseline="0" dirty="0" err="1"/>
              <a:t>who</a:t>
            </a:r>
            <a:r>
              <a:rPr lang="de-DE" baseline="0" dirty="0"/>
              <a:t> </a:t>
            </a:r>
            <a:r>
              <a:rPr lang="de-DE" baseline="0" dirty="0" err="1"/>
              <a:t>is</a:t>
            </a:r>
            <a:r>
              <a:rPr lang="de-DE" baseline="0" dirty="0"/>
              <a:t> </a:t>
            </a:r>
            <a:r>
              <a:rPr lang="de-DE" baseline="0" dirty="0" err="1"/>
              <a:t>listening</a:t>
            </a:r>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a:t>I will</a:t>
            </a:r>
            <a:r>
              <a:rPr lang="de-DE" baseline="0" dirty="0"/>
              <a:t> </a:t>
            </a:r>
            <a:r>
              <a:rPr lang="de-DE" baseline="0" dirty="0" err="1"/>
              <a:t>call</a:t>
            </a:r>
            <a:r>
              <a:rPr lang="de-DE" baseline="0" dirty="0"/>
              <a:t> on </a:t>
            </a:r>
            <a:r>
              <a:rPr lang="de-DE" baseline="0" dirty="0" err="1"/>
              <a:t>you</a:t>
            </a:r>
            <a:r>
              <a:rPr lang="de-DE" baseline="0" dirty="0"/>
              <a:t> in </a:t>
            </a:r>
            <a:r>
              <a:rPr lang="de-DE" baseline="0" dirty="0" err="1"/>
              <a:t>the</a:t>
            </a:r>
            <a:r>
              <a:rPr lang="de-DE" baseline="0" dirty="0"/>
              <a:t> </a:t>
            </a:r>
            <a:r>
              <a:rPr lang="de-DE" baseline="0" dirty="0" err="1"/>
              <a:t>sequence</a:t>
            </a:r>
            <a:r>
              <a:rPr lang="de-DE" baseline="0" dirty="0"/>
              <a:t> </a:t>
            </a:r>
            <a:r>
              <a:rPr lang="de-DE" baseline="0" dirty="0" err="1"/>
              <a:t>you</a:t>
            </a:r>
            <a:r>
              <a:rPr lang="de-DE" baseline="0" dirty="0"/>
              <a:t> </a:t>
            </a:r>
            <a:r>
              <a:rPr lang="de-DE" baseline="0" dirty="0" err="1"/>
              <a:t>appear</a:t>
            </a:r>
            <a:r>
              <a:rPr lang="de-DE" baseline="0" dirty="0"/>
              <a:t> on </a:t>
            </a:r>
            <a:r>
              <a:rPr lang="de-DE" baseline="0" dirty="0" err="1"/>
              <a:t>my</a:t>
            </a:r>
            <a:r>
              <a:rPr lang="de-DE" baseline="0" dirty="0"/>
              <a:t> </a:t>
            </a:r>
            <a:r>
              <a:rPr lang="de-DE" baseline="0" dirty="0" err="1"/>
              <a:t>screen</a:t>
            </a:r>
            <a:r>
              <a:rPr lang="de-DE" baseline="0" dirty="0"/>
              <a:t> </a:t>
            </a:r>
            <a:r>
              <a:rPr lang="de-DE" baseline="0" dirty="0" err="1"/>
              <a:t>and</a:t>
            </a:r>
            <a:r>
              <a:rPr lang="de-DE" baseline="0" dirty="0"/>
              <a:t> </a:t>
            </a:r>
            <a:r>
              <a:rPr lang="de-DE" baseline="0" dirty="0" err="1"/>
              <a:t>you</a:t>
            </a:r>
            <a:r>
              <a:rPr lang="de-DE" baseline="0" dirty="0"/>
              <a:t> </a:t>
            </a:r>
            <a:r>
              <a:rPr lang="de-DE" baseline="0" dirty="0" err="1"/>
              <a:t>can</a:t>
            </a:r>
            <a:r>
              <a:rPr lang="de-DE" baseline="0" dirty="0"/>
              <a:t> just – </a:t>
            </a:r>
            <a:r>
              <a:rPr lang="de-DE" baseline="0" dirty="0" err="1"/>
              <a:t>very</a:t>
            </a:r>
            <a:r>
              <a:rPr lang="de-DE" baseline="0" dirty="0"/>
              <a:t> </a:t>
            </a:r>
            <a:r>
              <a:rPr lang="de-DE" baseline="0" dirty="0" err="1"/>
              <a:t>very</a:t>
            </a:r>
            <a:r>
              <a:rPr lang="de-DE" baseline="0" dirty="0"/>
              <a:t> </a:t>
            </a:r>
            <a:r>
              <a:rPr lang="de-DE" baseline="0" dirty="0" err="1"/>
              <a:t>briefly</a:t>
            </a:r>
            <a:r>
              <a:rPr lang="de-DE" baseline="0" dirty="0"/>
              <a:t> – </a:t>
            </a:r>
            <a:r>
              <a:rPr lang="de-DE" baseline="0" dirty="0" err="1"/>
              <a:t>state</a:t>
            </a:r>
            <a:r>
              <a:rPr lang="de-DE" baseline="0" dirty="0"/>
              <a:t> </a:t>
            </a:r>
            <a:r>
              <a:rPr lang="de-DE" baseline="0" dirty="0" err="1"/>
              <a:t>what</a:t>
            </a:r>
            <a:r>
              <a:rPr lang="de-DE" baseline="0" dirty="0"/>
              <a:t> </a:t>
            </a:r>
            <a:r>
              <a:rPr lang="de-DE" baseline="0" dirty="0" err="1"/>
              <a:t>institution</a:t>
            </a:r>
            <a:r>
              <a:rPr lang="de-DE" baseline="0" dirty="0"/>
              <a:t> </a:t>
            </a:r>
            <a:r>
              <a:rPr lang="de-DE" baseline="0" dirty="0" err="1"/>
              <a:t>you</a:t>
            </a:r>
            <a:r>
              <a:rPr lang="de-DE" baseline="0" dirty="0"/>
              <a:t> </a:t>
            </a:r>
            <a:r>
              <a:rPr lang="de-DE" baseline="0" dirty="0" err="1"/>
              <a:t>are</a:t>
            </a:r>
            <a:r>
              <a:rPr lang="de-DE" baseline="0" dirty="0"/>
              <a:t> </a:t>
            </a:r>
            <a:r>
              <a:rPr lang="de-DE" baseline="0" dirty="0" err="1"/>
              <a:t>from</a:t>
            </a:r>
            <a:r>
              <a:rPr lang="de-DE" baseline="0" dirty="0"/>
              <a:t> </a:t>
            </a:r>
            <a:r>
              <a:rPr lang="de-DE" baseline="0" dirty="0" err="1"/>
              <a:t>or</a:t>
            </a:r>
            <a:r>
              <a:rPr lang="de-DE" baseline="0" dirty="0"/>
              <a:t> </a:t>
            </a:r>
            <a:r>
              <a:rPr lang="de-DE" baseline="0" dirty="0" err="1"/>
              <a:t>what</a:t>
            </a:r>
            <a:r>
              <a:rPr lang="de-DE" baseline="0" dirty="0"/>
              <a:t> </a:t>
            </a:r>
            <a:r>
              <a:rPr lang="de-DE" baseline="0" dirty="0" err="1"/>
              <a:t>sort</a:t>
            </a:r>
            <a:r>
              <a:rPr lang="de-DE" baseline="0" dirty="0"/>
              <a:t> </a:t>
            </a:r>
            <a:r>
              <a:rPr lang="de-DE" baseline="0" dirty="0" err="1"/>
              <a:t>of</a:t>
            </a:r>
            <a:r>
              <a:rPr lang="de-DE" baseline="0" dirty="0"/>
              <a:t> </a:t>
            </a:r>
            <a:r>
              <a:rPr lang="de-DE" baseline="0" dirty="0" err="1"/>
              <a:t>project</a:t>
            </a:r>
            <a:r>
              <a:rPr lang="de-DE" baseline="0" dirty="0"/>
              <a:t> </a:t>
            </a:r>
            <a:r>
              <a:rPr lang="de-DE" baseline="0" dirty="0" err="1"/>
              <a:t>you</a:t>
            </a:r>
            <a:r>
              <a:rPr lang="de-DE" baseline="0" dirty="0"/>
              <a:t> </a:t>
            </a:r>
            <a:r>
              <a:rPr lang="de-DE" baseline="0" dirty="0" err="1"/>
              <a:t>are</a:t>
            </a:r>
            <a:r>
              <a:rPr lang="de-DE" baseline="0" dirty="0"/>
              <a:t> </a:t>
            </a:r>
            <a:r>
              <a:rPr lang="de-DE" baseline="0" dirty="0" err="1"/>
              <a:t>working</a:t>
            </a:r>
            <a:r>
              <a:rPr lang="de-DE" baseline="0" dirty="0"/>
              <a:t> on, just </a:t>
            </a:r>
            <a:r>
              <a:rPr lang="de-DE" baseline="0" dirty="0" err="1"/>
              <a:t>to</a:t>
            </a:r>
            <a:r>
              <a:rPr lang="de-DE" baseline="0" dirty="0"/>
              <a:t> </a:t>
            </a:r>
            <a:r>
              <a:rPr lang="de-DE" baseline="0" dirty="0" err="1"/>
              <a:t>get</a:t>
            </a:r>
            <a:r>
              <a:rPr lang="de-DE" baseline="0" dirty="0"/>
              <a:t> a sense </a:t>
            </a:r>
            <a:r>
              <a:rPr lang="de-DE" baseline="0" dirty="0" err="1"/>
              <a:t>of</a:t>
            </a:r>
            <a:r>
              <a:rPr lang="de-DE" baseline="0" dirty="0"/>
              <a:t> </a:t>
            </a:r>
            <a:r>
              <a:rPr lang="de-DE" baseline="0" dirty="0" err="1"/>
              <a:t>the</a:t>
            </a:r>
            <a:r>
              <a:rPr lang="de-DE" baseline="0" dirty="0"/>
              <a:t> </a:t>
            </a:r>
            <a:r>
              <a:rPr lang="de-DE" baseline="0" dirty="0" err="1"/>
              <a:t>public‘s</a:t>
            </a:r>
            <a:r>
              <a:rPr lang="de-DE" baseline="0" dirty="0"/>
              <a:t> </a:t>
            </a:r>
            <a:r>
              <a:rPr lang="de-DE" baseline="0" dirty="0" err="1"/>
              <a:t>background</a:t>
            </a:r>
            <a:r>
              <a:rPr lang="de-DE" baseline="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err="1"/>
              <a:t>Feel</a:t>
            </a:r>
            <a:r>
              <a:rPr lang="de-DE" baseline="0" dirty="0"/>
              <a:t> </a:t>
            </a:r>
            <a:r>
              <a:rPr lang="de-DE" baseline="0" dirty="0" err="1"/>
              <a:t>free</a:t>
            </a:r>
            <a:r>
              <a:rPr lang="de-DE" baseline="0" dirty="0"/>
              <a:t> </a:t>
            </a:r>
            <a:r>
              <a:rPr lang="de-DE" baseline="0" dirty="0" err="1"/>
              <a:t>to</a:t>
            </a:r>
            <a:r>
              <a:rPr lang="de-DE" baseline="0" dirty="0"/>
              <a:t> turn on </a:t>
            </a:r>
            <a:r>
              <a:rPr lang="de-DE" baseline="0" dirty="0" err="1"/>
              <a:t>the</a:t>
            </a:r>
            <a:r>
              <a:rPr lang="de-DE" baseline="0" dirty="0"/>
              <a:t> </a:t>
            </a:r>
            <a:r>
              <a:rPr lang="de-DE" baseline="0" dirty="0" err="1"/>
              <a:t>camera</a:t>
            </a:r>
            <a:r>
              <a:rPr lang="de-DE" baseline="0" dirty="0"/>
              <a:t> </a:t>
            </a:r>
            <a:r>
              <a:rPr lang="de-DE" baseline="0" dirty="0" err="1"/>
              <a:t>while</a:t>
            </a:r>
            <a:r>
              <a:rPr lang="de-DE" baseline="0" dirty="0"/>
              <a:t> </a:t>
            </a:r>
            <a:r>
              <a:rPr lang="de-DE" baseline="0" dirty="0" err="1"/>
              <a:t>introducing</a:t>
            </a:r>
            <a:r>
              <a:rPr lang="de-DE" baseline="0" dirty="0"/>
              <a:t> </a:t>
            </a:r>
            <a:r>
              <a:rPr lang="de-DE" baseline="0" dirty="0" err="1"/>
              <a:t>yourself</a:t>
            </a:r>
            <a:r>
              <a:rPr lang="de-DE" baseline="0" dirty="0"/>
              <a:t>, </a:t>
            </a:r>
            <a:r>
              <a:rPr lang="de-DE" baseline="0" dirty="0" err="1"/>
              <a:t>if</a:t>
            </a:r>
            <a:r>
              <a:rPr lang="de-DE" baseline="0" dirty="0"/>
              <a:t> </a:t>
            </a:r>
            <a:r>
              <a:rPr lang="de-DE" baseline="0" dirty="0" err="1"/>
              <a:t>you</a:t>
            </a:r>
            <a:r>
              <a:rPr lang="de-DE" baseline="0" dirty="0"/>
              <a:t> </a:t>
            </a:r>
            <a:r>
              <a:rPr lang="de-DE" baseline="0" dirty="0" err="1"/>
              <a:t>wish</a:t>
            </a:r>
            <a:r>
              <a:rPr lang="de-DE" baseline="0" dirty="0"/>
              <a:t> so.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a:t>So </a:t>
            </a:r>
            <a:r>
              <a:rPr lang="de-DE" dirty="0" err="1"/>
              <a:t>my</a:t>
            </a:r>
            <a:r>
              <a:rPr lang="de-DE" dirty="0"/>
              <a:t> </a:t>
            </a:r>
            <a:r>
              <a:rPr lang="de-DE" dirty="0" err="1"/>
              <a:t>name</a:t>
            </a:r>
            <a:r>
              <a:rPr lang="de-DE" dirty="0"/>
              <a:t> </a:t>
            </a:r>
            <a:r>
              <a:rPr lang="de-DE" dirty="0" err="1"/>
              <a:t>is</a:t>
            </a:r>
            <a:r>
              <a:rPr lang="de-DE" dirty="0"/>
              <a:t> Nela </a:t>
            </a:r>
            <a:r>
              <a:rPr lang="sr-Latn-RS" dirty="0"/>
              <a:t>Š</a:t>
            </a:r>
            <a:r>
              <a:rPr lang="de-DE" dirty="0" err="1"/>
              <a:t>alamon</a:t>
            </a:r>
            <a:r>
              <a:rPr lang="de-DE" dirty="0"/>
              <a:t>, I am </a:t>
            </a:r>
            <a:r>
              <a:rPr lang="de-DE" dirty="0" err="1"/>
              <a:t>working</a:t>
            </a:r>
            <a:r>
              <a:rPr lang="de-DE" dirty="0"/>
              <a:t> at</a:t>
            </a:r>
            <a:r>
              <a:rPr lang="de-DE" baseline="0" dirty="0"/>
              <a:t> </a:t>
            </a:r>
            <a:r>
              <a:rPr lang="de-DE" baseline="0" dirty="0" err="1"/>
              <a:t>the</a:t>
            </a:r>
            <a:r>
              <a:rPr lang="de-DE" baseline="0" dirty="0"/>
              <a:t> </a:t>
            </a:r>
            <a:r>
              <a:rPr lang="de-DE" baseline="0" dirty="0" err="1"/>
              <a:t>Centre</a:t>
            </a:r>
            <a:r>
              <a:rPr lang="de-DE" baseline="0" dirty="0"/>
              <a:t> </a:t>
            </a:r>
            <a:r>
              <a:rPr lang="de-DE" baseline="0" dirty="0" err="1"/>
              <a:t>for</a:t>
            </a:r>
            <a:r>
              <a:rPr lang="de-DE" baseline="0" dirty="0"/>
              <a:t> </a:t>
            </a:r>
            <a:r>
              <a:rPr lang="de-DE" baseline="0" dirty="0" err="1"/>
              <a:t>Social</a:t>
            </a:r>
            <a:r>
              <a:rPr lang="de-DE" baseline="0" dirty="0"/>
              <a:t> Innovation in Vienna </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err="1"/>
              <a:t>right</a:t>
            </a:r>
            <a:r>
              <a:rPr lang="de-DE" baseline="0" dirty="0"/>
              <a:t> </a:t>
            </a:r>
            <a:r>
              <a:rPr lang="de-DE" baseline="0" dirty="0" err="1"/>
              <a:t>next</a:t>
            </a:r>
            <a:r>
              <a:rPr lang="de-DE" baseline="0" dirty="0"/>
              <a:t> </a:t>
            </a:r>
            <a:r>
              <a:rPr lang="de-DE" baseline="0" dirty="0" err="1"/>
              <a:t>to</a:t>
            </a:r>
            <a:r>
              <a:rPr lang="de-DE" baseline="0" dirty="0"/>
              <a:t> </a:t>
            </a:r>
            <a:r>
              <a:rPr lang="de-DE" baseline="0" dirty="0" err="1"/>
              <a:t>me</a:t>
            </a:r>
            <a:r>
              <a:rPr lang="de-DE" baseline="0" dirty="0"/>
              <a:t> on </a:t>
            </a:r>
            <a:r>
              <a:rPr lang="de-DE" baseline="0" dirty="0" err="1"/>
              <a:t>the</a:t>
            </a:r>
            <a:r>
              <a:rPr lang="de-DE" baseline="0" dirty="0"/>
              <a:t> </a:t>
            </a:r>
            <a:r>
              <a:rPr lang="de-DE" baseline="0" dirty="0" err="1"/>
              <a:t>screen</a:t>
            </a:r>
            <a:r>
              <a:rPr lang="de-DE" baseline="0" dirty="0"/>
              <a:t> </a:t>
            </a:r>
            <a:r>
              <a:rPr lang="de-DE" baseline="0" dirty="0" err="1"/>
              <a:t>is</a:t>
            </a:r>
            <a:r>
              <a:rPr lang="de-DE" baseline="0" dirty="0"/>
              <a:t> </a:t>
            </a:r>
            <a:r>
              <a:rPr lang="de-DE" baseline="0" dirty="0" err="1"/>
              <a:t>my</a:t>
            </a:r>
            <a:r>
              <a:rPr lang="de-DE" baseline="0" dirty="0"/>
              <a:t> </a:t>
            </a:r>
            <a:r>
              <a:rPr lang="de-DE" baseline="0" dirty="0" err="1"/>
              <a:t>colleague</a:t>
            </a:r>
            <a:r>
              <a:rPr lang="de-DE" baseline="0" dirty="0"/>
              <a:t>, Ursula Holtgrewe, so Ursula, </a:t>
            </a:r>
            <a:r>
              <a:rPr lang="de-DE" baseline="0" dirty="0" err="1"/>
              <a:t>you‘re</a:t>
            </a:r>
            <a:r>
              <a:rPr lang="de-DE" baseline="0" dirty="0"/>
              <a:t> </a:t>
            </a:r>
            <a:r>
              <a:rPr lang="de-DE" baseline="0" dirty="0" err="1"/>
              <a:t>next</a:t>
            </a:r>
            <a:r>
              <a:rPr lang="de-DE" baseline="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a:t>[I </a:t>
            </a:r>
            <a:r>
              <a:rPr lang="de-DE" baseline="0" dirty="0" err="1"/>
              <a:t>then</a:t>
            </a:r>
            <a:r>
              <a:rPr lang="de-DE" baseline="0" dirty="0"/>
              <a:t> </a:t>
            </a:r>
            <a:r>
              <a:rPr lang="de-DE" baseline="0" dirty="0" err="1"/>
              <a:t>proceed</a:t>
            </a:r>
            <a:r>
              <a:rPr lang="de-DE" baseline="0" dirty="0"/>
              <a:t> </a:t>
            </a:r>
            <a:r>
              <a:rPr lang="de-DE" baseline="0" dirty="0" err="1"/>
              <a:t>to</a:t>
            </a:r>
            <a:r>
              <a:rPr lang="de-DE" baseline="0" dirty="0"/>
              <a:t> </a:t>
            </a:r>
            <a:r>
              <a:rPr lang="de-DE" baseline="0" dirty="0" err="1"/>
              <a:t>call</a:t>
            </a:r>
            <a:r>
              <a:rPr lang="de-DE" baseline="0" dirty="0"/>
              <a:t> </a:t>
            </a:r>
            <a:r>
              <a:rPr lang="de-DE" baseline="0" dirty="0" err="1"/>
              <a:t>who‘s</a:t>
            </a:r>
            <a:r>
              <a:rPr lang="de-DE" baseline="0" dirty="0"/>
              <a:t> </a:t>
            </a:r>
            <a:r>
              <a:rPr lang="de-DE" baseline="0" dirty="0" err="1"/>
              <a:t>next</a:t>
            </a:r>
            <a:r>
              <a:rPr lang="de-DE" baseline="0" dirty="0"/>
              <a:t>]</a:t>
            </a:r>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1</a:t>
            </a:fld>
            <a:endParaRPr lang="en-US"/>
          </a:p>
        </p:txBody>
      </p:sp>
    </p:spTree>
    <p:extLst>
      <p:ext uri="{BB962C8B-B14F-4D97-AF65-F5344CB8AC3E}">
        <p14:creationId xmlns:p14="http://schemas.microsoft.com/office/powerpoint/2010/main" val="178113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32B180-61A3-8D46-A117-6492CA7F7C78}" type="slidenum">
              <a:rPr lang="en-US" smtClean="0"/>
              <a:pPr>
                <a:defRPr/>
              </a:pPr>
              <a:t>22</a:t>
            </a:fld>
            <a:endParaRPr lang="en-US"/>
          </a:p>
        </p:txBody>
      </p:sp>
    </p:spTree>
    <p:extLst>
      <p:ext uri="{BB962C8B-B14F-4D97-AF65-F5344CB8AC3E}">
        <p14:creationId xmlns:p14="http://schemas.microsoft.com/office/powerpoint/2010/main" val="61982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Quick </a:t>
            </a:r>
            <a:r>
              <a:rPr lang="de-DE" dirty="0" err="1"/>
              <a:t>reminder</a:t>
            </a:r>
            <a:r>
              <a:rPr lang="de-DE" dirty="0"/>
              <a:t> </a:t>
            </a:r>
            <a:r>
              <a:rPr lang="de-DE" dirty="0" err="1"/>
              <a:t>of</a:t>
            </a:r>
            <a:r>
              <a:rPr lang="de-DE" dirty="0"/>
              <a:t> </a:t>
            </a:r>
            <a:r>
              <a:rPr lang="de-DE" dirty="0" err="1"/>
              <a:t>what</a:t>
            </a:r>
            <a:r>
              <a:rPr lang="de-DE" dirty="0"/>
              <a:t> </a:t>
            </a:r>
            <a:r>
              <a:rPr lang="de-DE" dirty="0" err="1"/>
              <a:t>this</a:t>
            </a:r>
            <a:r>
              <a:rPr lang="de-DE" dirty="0"/>
              <a:t> </a:t>
            </a:r>
            <a:r>
              <a:rPr lang="de-DE" dirty="0" err="1"/>
              <a:t>format</a:t>
            </a:r>
            <a:r>
              <a:rPr lang="de-DE" dirty="0"/>
              <a:t> </a:t>
            </a:r>
            <a:r>
              <a:rPr lang="de-DE" dirty="0" err="1"/>
              <a:t>is</a:t>
            </a:r>
            <a:r>
              <a:rPr lang="de-DE" dirty="0"/>
              <a:t> </a:t>
            </a:r>
            <a:r>
              <a:rPr lang="de-DE" dirty="0" err="1"/>
              <a:t>and</a:t>
            </a:r>
            <a:r>
              <a:rPr lang="de-DE" dirty="0"/>
              <a:t> </a:t>
            </a:r>
            <a:r>
              <a:rPr lang="de-DE" dirty="0" err="1"/>
              <a:t>how</a:t>
            </a:r>
            <a:r>
              <a:rPr lang="de-DE" dirty="0"/>
              <a:t> </a:t>
            </a:r>
            <a:r>
              <a:rPr lang="de-DE" dirty="0" err="1"/>
              <a:t>it</a:t>
            </a:r>
            <a:r>
              <a:rPr lang="de-DE" dirty="0"/>
              <a:t> </a:t>
            </a:r>
            <a:r>
              <a:rPr lang="de-DE" dirty="0" err="1"/>
              <a:t>works</a:t>
            </a:r>
            <a:r>
              <a:rPr lang="de-DE" dirty="0"/>
              <a:t>:</a:t>
            </a:r>
            <a:endParaRPr lang="en-GB" dirty="0"/>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2</a:t>
            </a:fld>
            <a:endParaRPr lang="en-US"/>
          </a:p>
        </p:txBody>
      </p:sp>
    </p:spTree>
    <p:extLst>
      <p:ext uri="{BB962C8B-B14F-4D97-AF65-F5344CB8AC3E}">
        <p14:creationId xmlns:p14="http://schemas.microsoft.com/office/powerpoint/2010/main" val="201554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a:t>The </a:t>
            </a:r>
            <a:r>
              <a:rPr lang="de-DE" dirty="0" err="1"/>
              <a:t>format</a:t>
            </a:r>
            <a:r>
              <a:rPr lang="de-DE" dirty="0"/>
              <a:t> </a:t>
            </a:r>
            <a:r>
              <a:rPr lang="de-DE" dirty="0" err="1"/>
              <a:t>is</a:t>
            </a:r>
            <a:r>
              <a:rPr lang="de-DE" baseline="0" dirty="0"/>
              <a:t> </a:t>
            </a:r>
            <a:r>
              <a:rPr lang="de-DE" baseline="0" dirty="0" err="1"/>
              <a:t>really</a:t>
            </a:r>
            <a:r>
              <a:rPr lang="de-DE" baseline="0" dirty="0"/>
              <a:t> open </a:t>
            </a:r>
            <a:r>
              <a:rPr lang="de-DE" baseline="0" dirty="0" err="1"/>
              <a:t>exchange</a:t>
            </a:r>
            <a:r>
              <a:rPr lang="de-DE" baseline="0" dirty="0"/>
              <a:t> on </a:t>
            </a:r>
            <a:r>
              <a:rPr lang="en-US" sz="1200" dirty="0"/>
              <a:t>globalization, digitization, demographic change, work and employment </a:t>
            </a:r>
            <a:r>
              <a:rPr lang="de-DE" baseline="0" dirty="0" err="1"/>
              <a:t>and</a:t>
            </a:r>
            <a:r>
              <a:rPr lang="de-DE" baseline="0" dirty="0"/>
              <a:t> </a:t>
            </a:r>
            <a:r>
              <a:rPr lang="de-DE" baseline="0" dirty="0" err="1"/>
              <a:t>related</a:t>
            </a:r>
            <a:r>
              <a:rPr lang="de-DE" baseline="0" dirty="0"/>
              <a:t> </a:t>
            </a:r>
            <a:r>
              <a:rPr lang="de-DE" baseline="0" dirty="0" err="1"/>
              <a:t>issues</a:t>
            </a:r>
            <a:r>
              <a:rPr lang="de-DE" baseline="0"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err="1"/>
              <a:t>We</a:t>
            </a:r>
            <a:r>
              <a:rPr lang="de-DE" baseline="0" dirty="0"/>
              <a:t> </a:t>
            </a:r>
            <a:r>
              <a:rPr lang="de-DE" baseline="0" dirty="0" err="1"/>
              <a:t>can</a:t>
            </a:r>
            <a:r>
              <a:rPr lang="de-DE" baseline="0" dirty="0"/>
              <a:t> </a:t>
            </a:r>
            <a:r>
              <a:rPr lang="de-DE" baseline="0" dirty="0" err="1"/>
              <a:t>talk</a:t>
            </a:r>
            <a:r>
              <a:rPr lang="de-DE" baseline="0" dirty="0"/>
              <a:t> </a:t>
            </a:r>
            <a:r>
              <a:rPr lang="de-DE" baseline="0" dirty="0" err="1"/>
              <a:t>about</a:t>
            </a:r>
            <a:r>
              <a:rPr lang="de-DE" baseline="0" dirty="0"/>
              <a:t> </a:t>
            </a:r>
            <a:r>
              <a:rPr lang="en-US" sz="1200" dirty="0"/>
              <a:t>news, ideas, results, possible collaborations if it makes</a:t>
            </a:r>
            <a:r>
              <a:rPr lang="en-US" sz="1200" baseline="0" dirty="0"/>
              <a:t> sense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aseline="0" dirty="0"/>
              <a:t>Whoever registers is welcome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aseline="0" dirty="0"/>
              <a:t>You can decide whether to contribute, or just listen in - we’re quite open</a:t>
            </a:r>
            <a:endParaRPr lang="en-US" sz="1200" dirty="0"/>
          </a:p>
          <a:p>
            <a:endParaRPr lang="en-GB" dirty="0"/>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3</a:t>
            </a:fld>
            <a:endParaRPr lang="en-US"/>
          </a:p>
        </p:txBody>
      </p:sp>
    </p:spTree>
    <p:extLst>
      <p:ext uri="{BB962C8B-B14F-4D97-AF65-F5344CB8AC3E}">
        <p14:creationId xmlns:p14="http://schemas.microsoft.com/office/powerpoint/2010/main" val="151642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4</a:t>
            </a:fld>
            <a:endParaRPr lang="en-US"/>
          </a:p>
        </p:txBody>
      </p:sp>
    </p:spTree>
    <p:extLst>
      <p:ext uri="{BB962C8B-B14F-4D97-AF65-F5344CB8AC3E}">
        <p14:creationId xmlns:p14="http://schemas.microsoft.com/office/powerpoint/2010/main" val="426386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The project is doing research</a:t>
            </a:r>
            <a:r>
              <a:rPr lang="en-GB" baseline="0" dirty="0"/>
              <a:t> revolving – somewhat broadly speaking - around</a:t>
            </a:r>
            <a:r>
              <a:rPr lang="en-GB" dirty="0"/>
              <a:t> how demography, technology &amp; globalisation affect labour markets, </a:t>
            </a:r>
          </a:p>
          <a:p>
            <a:r>
              <a:rPr lang="en-GB" dirty="0"/>
              <a:t>And it is recommending policy responses.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On 20 Oct. </a:t>
            </a:r>
            <a:r>
              <a:rPr lang="en-GB" b="1" dirty="0"/>
              <a:t>Luxembourg Institute of Socio-Economic Research (LISER),</a:t>
            </a:r>
            <a:r>
              <a:rPr lang="en-GB" b="1" baseline="0" dirty="0"/>
              <a:t> a partner in the project,</a:t>
            </a:r>
            <a:r>
              <a:rPr lang="en-GB" dirty="0"/>
              <a:t> held a workshop in Luxembourg about the tensions on European labour markets caused by globalisation, digitalisation and demographic change.</a:t>
            </a:r>
          </a:p>
          <a:p>
            <a:r>
              <a:rPr lang="de-DE" dirty="0"/>
              <a:t>Just last </a:t>
            </a:r>
            <a:r>
              <a:rPr lang="de-DE" dirty="0" err="1"/>
              <a:t>week</a:t>
            </a:r>
            <a:r>
              <a:rPr lang="de-DE" dirty="0"/>
              <a:t> </a:t>
            </a:r>
            <a:r>
              <a:rPr lang="de-DE" dirty="0" err="1"/>
              <a:t>the</a:t>
            </a:r>
            <a:r>
              <a:rPr lang="de-DE" dirty="0"/>
              <a:t> </a:t>
            </a:r>
            <a:r>
              <a:rPr lang="en-GB" dirty="0"/>
              <a:t>Untangled conference was held in Brussels, and also a policy workshop</a:t>
            </a:r>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5</a:t>
            </a:fld>
            <a:endParaRPr lang="en-US"/>
          </a:p>
        </p:txBody>
      </p:sp>
    </p:spTree>
    <p:extLst>
      <p:ext uri="{BB962C8B-B14F-4D97-AF65-F5344CB8AC3E}">
        <p14:creationId xmlns:p14="http://schemas.microsoft.com/office/powerpoint/2010/main" val="139390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err="1"/>
              <a:t>We</a:t>
            </a:r>
            <a:r>
              <a:rPr lang="de-DE" dirty="0"/>
              <a:t> </a:t>
            </a:r>
            <a:r>
              <a:rPr lang="de-DE" dirty="0" err="1"/>
              <a:t>expect</a:t>
            </a:r>
            <a:r>
              <a:rPr lang="de-DE" dirty="0"/>
              <a:t> 17 </a:t>
            </a:r>
            <a:r>
              <a:rPr lang="de-DE" dirty="0" err="1"/>
              <a:t>participants</a:t>
            </a:r>
            <a:r>
              <a:rPr lang="de-DE" baseline="0" dirty="0"/>
              <a:t> </a:t>
            </a:r>
            <a:r>
              <a:rPr lang="de-DE" baseline="0" dirty="0" err="1"/>
              <a:t>today</a:t>
            </a:r>
            <a:r>
              <a:rPr lang="de-DE" baseline="0" dirty="0"/>
              <a:t>; so </a:t>
            </a:r>
            <a:r>
              <a:rPr lang="de-DE" baseline="0" dirty="0" err="1"/>
              <a:t>while</a:t>
            </a:r>
            <a:r>
              <a:rPr lang="de-DE" baseline="0" dirty="0"/>
              <a:t> </a:t>
            </a:r>
            <a:r>
              <a:rPr lang="de-DE" baseline="0" dirty="0" err="1"/>
              <a:t>some</a:t>
            </a:r>
            <a:r>
              <a:rPr lang="de-DE" baseline="0" dirty="0"/>
              <a:t> </a:t>
            </a:r>
            <a:r>
              <a:rPr lang="de-DE" baseline="0" dirty="0" err="1"/>
              <a:t>might</a:t>
            </a:r>
            <a:r>
              <a:rPr lang="de-DE" baseline="0" dirty="0"/>
              <a:t> </a:t>
            </a:r>
            <a:r>
              <a:rPr lang="de-DE" baseline="0" dirty="0" err="1"/>
              <a:t>be</a:t>
            </a:r>
            <a:r>
              <a:rPr lang="de-DE" baseline="0" dirty="0"/>
              <a:t> still </a:t>
            </a:r>
            <a:r>
              <a:rPr lang="de-DE" baseline="0" dirty="0" err="1"/>
              <a:t>coming</a:t>
            </a:r>
            <a:r>
              <a:rPr lang="de-DE" baseline="0" dirty="0"/>
              <a:t> in,</a:t>
            </a:r>
            <a:endParaRPr lang="de-DE" dirty="0"/>
          </a:p>
          <a:p>
            <a:r>
              <a:rPr lang="de-DE" dirty="0"/>
              <a:t>I </a:t>
            </a:r>
            <a:r>
              <a:rPr lang="de-DE" dirty="0" err="1"/>
              <a:t>suggest</a:t>
            </a:r>
            <a:r>
              <a:rPr lang="de-DE" dirty="0"/>
              <a:t> </a:t>
            </a:r>
            <a:r>
              <a:rPr lang="de-DE" dirty="0" err="1"/>
              <a:t>we</a:t>
            </a:r>
            <a:r>
              <a:rPr lang="de-DE" dirty="0"/>
              <a:t> </a:t>
            </a:r>
            <a:r>
              <a:rPr lang="de-DE" dirty="0" err="1"/>
              <a:t>start</a:t>
            </a:r>
            <a:r>
              <a:rPr lang="de-DE" baseline="0" dirty="0"/>
              <a:t> </a:t>
            </a:r>
            <a:r>
              <a:rPr lang="de-DE" baseline="0" dirty="0" err="1"/>
              <a:t>and</a:t>
            </a:r>
            <a:r>
              <a:rPr lang="de-DE" baseline="0" dirty="0"/>
              <a:t> </a:t>
            </a:r>
            <a:r>
              <a:rPr lang="de-DE" baseline="0" dirty="0" err="1"/>
              <a:t>trust</a:t>
            </a:r>
            <a:r>
              <a:rPr lang="de-DE" baseline="0" dirty="0"/>
              <a:t> </a:t>
            </a:r>
            <a:r>
              <a:rPr lang="de-DE" baseline="0" dirty="0" err="1"/>
              <a:t>they</a:t>
            </a:r>
            <a:r>
              <a:rPr lang="de-DE" baseline="0" dirty="0"/>
              <a:t> will find </a:t>
            </a:r>
            <a:r>
              <a:rPr lang="de-DE" baseline="0" dirty="0" err="1"/>
              <a:t>their</a:t>
            </a:r>
            <a:r>
              <a:rPr lang="de-DE" baseline="0" dirty="0"/>
              <a:t> </a:t>
            </a:r>
            <a:r>
              <a:rPr lang="de-DE" baseline="0" dirty="0" err="1"/>
              <a:t>way</a:t>
            </a:r>
            <a:r>
              <a:rPr lang="de-DE" baseline="0" dirty="0"/>
              <a:t> </a:t>
            </a:r>
            <a:r>
              <a:rPr lang="de-DE" baseline="0" dirty="0" err="1"/>
              <a:t>around</a:t>
            </a:r>
            <a:r>
              <a:rPr lang="de-DE" baseline="0" dirty="0"/>
              <a:t>.</a:t>
            </a:r>
            <a:endParaRPr lang="de-DE" dirty="0"/>
          </a:p>
          <a:p>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err="1"/>
              <a:t>Right</a:t>
            </a:r>
            <a:r>
              <a:rPr lang="de-DE" dirty="0"/>
              <a:t>, so, </a:t>
            </a:r>
            <a:r>
              <a:rPr lang="de-DE" dirty="0" err="1"/>
              <a:t>welcome</a:t>
            </a:r>
            <a:r>
              <a:rPr lang="de-DE" dirty="0"/>
              <a:t> </a:t>
            </a:r>
            <a:r>
              <a:rPr lang="de-DE" dirty="0" err="1"/>
              <a:t>everyone</a:t>
            </a:r>
            <a:r>
              <a:rPr lang="de-DE" dirty="0"/>
              <a:t>, </a:t>
            </a:r>
          </a:p>
          <a:p>
            <a:r>
              <a:rPr lang="de-DE" dirty="0" err="1"/>
              <a:t>we</a:t>
            </a:r>
            <a:r>
              <a:rPr lang="de-DE" dirty="0"/>
              <a:t> </a:t>
            </a:r>
            <a:r>
              <a:rPr lang="de-DE" dirty="0" err="1"/>
              <a:t>have</a:t>
            </a:r>
            <a:r>
              <a:rPr lang="de-DE" dirty="0"/>
              <a:t> a </a:t>
            </a:r>
            <a:r>
              <a:rPr lang="de-DE" dirty="0" err="1"/>
              <a:t>few</a:t>
            </a:r>
            <a:r>
              <a:rPr lang="de-DE" dirty="0"/>
              <a:t> </a:t>
            </a:r>
            <a:r>
              <a:rPr lang="de-DE" dirty="0" err="1"/>
              <a:t>new</a:t>
            </a:r>
            <a:r>
              <a:rPr lang="de-DE" dirty="0"/>
              <a:t> </a:t>
            </a:r>
            <a:r>
              <a:rPr lang="de-DE" dirty="0" err="1"/>
              <a:t>participants</a:t>
            </a:r>
            <a:r>
              <a:rPr lang="de-DE" dirty="0"/>
              <a:t> </a:t>
            </a:r>
            <a:r>
              <a:rPr lang="de-DE" dirty="0" err="1"/>
              <a:t>today</a:t>
            </a:r>
            <a:r>
              <a:rPr lang="de-DE" dirty="0"/>
              <a:t>,</a:t>
            </a:r>
            <a:r>
              <a:rPr lang="de-DE" baseline="0" dirty="0"/>
              <a:t> so </a:t>
            </a:r>
            <a:r>
              <a:rPr lang="de-DE" baseline="0" dirty="0" err="1"/>
              <a:t>before</a:t>
            </a:r>
            <a:r>
              <a:rPr lang="de-DE" baseline="0" dirty="0"/>
              <a:t> </a:t>
            </a:r>
            <a:r>
              <a:rPr lang="de-DE" baseline="0" dirty="0" err="1"/>
              <a:t>we</a:t>
            </a:r>
            <a:r>
              <a:rPr lang="de-DE" baseline="0" dirty="0"/>
              <a:t> </a:t>
            </a:r>
            <a:r>
              <a:rPr lang="de-DE" baseline="0" dirty="0" err="1"/>
              <a:t>start</a:t>
            </a:r>
            <a:r>
              <a:rPr lang="de-DE" baseline="0" dirty="0"/>
              <a:t> </a:t>
            </a:r>
            <a:r>
              <a:rPr lang="de-DE" baseline="0" dirty="0" err="1"/>
              <a:t>with</a:t>
            </a:r>
            <a:r>
              <a:rPr lang="de-DE" baseline="0" dirty="0"/>
              <a:t> </a:t>
            </a:r>
            <a:r>
              <a:rPr lang="de-DE" baseline="0" dirty="0" err="1"/>
              <a:t>the</a:t>
            </a:r>
            <a:r>
              <a:rPr lang="de-DE" baseline="0" dirty="0"/>
              <a:t> </a:t>
            </a:r>
            <a:r>
              <a:rPr lang="de-DE" baseline="0" dirty="0" err="1"/>
              <a:t>presentations</a:t>
            </a:r>
            <a:r>
              <a:rPr lang="de-DE" baseline="0" dirty="0"/>
              <a:t> I </a:t>
            </a:r>
            <a:r>
              <a:rPr lang="de-DE" baseline="0" dirty="0" err="1"/>
              <a:t>suggest</a:t>
            </a:r>
            <a:r>
              <a:rPr lang="de-DE" baseline="0" dirty="0"/>
              <a:t> </a:t>
            </a:r>
            <a:r>
              <a:rPr lang="de-DE" baseline="0" dirty="0" err="1"/>
              <a:t>to</a:t>
            </a:r>
            <a:r>
              <a:rPr lang="de-DE" baseline="0" dirty="0"/>
              <a:t> </a:t>
            </a:r>
            <a:r>
              <a:rPr lang="de-DE" baseline="0" dirty="0" err="1"/>
              <a:t>have</a:t>
            </a:r>
            <a:r>
              <a:rPr lang="de-DE" baseline="0" dirty="0"/>
              <a:t> a </a:t>
            </a:r>
            <a:r>
              <a:rPr lang="de-DE" baseline="0" dirty="0" err="1"/>
              <a:t>very</a:t>
            </a:r>
            <a:r>
              <a:rPr lang="de-DE" baseline="0" dirty="0"/>
              <a:t> quick </a:t>
            </a:r>
            <a:r>
              <a:rPr lang="de-DE" baseline="0" dirty="0" err="1"/>
              <a:t>round</a:t>
            </a:r>
            <a:r>
              <a:rPr lang="de-DE" baseline="0" dirty="0"/>
              <a:t> </a:t>
            </a:r>
            <a:r>
              <a:rPr lang="de-DE" baseline="0" dirty="0" err="1"/>
              <a:t>of</a:t>
            </a:r>
            <a:r>
              <a:rPr lang="de-DE" baseline="0" dirty="0"/>
              <a:t> </a:t>
            </a:r>
            <a:r>
              <a:rPr lang="de-DE" baseline="0" dirty="0" err="1"/>
              <a:t>introductions</a:t>
            </a:r>
            <a:r>
              <a:rPr lang="de-DE" baseline="0" dirty="0"/>
              <a:t>, just </a:t>
            </a:r>
            <a:r>
              <a:rPr lang="de-DE" dirty="0"/>
              <a:t>in </a:t>
            </a:r>
            <a:r>
              <a:rPr lang="de-DE" dirty="0" err="1"/>
              <a:t>order</a:t>
            </a:r>
            <a:r>
              <a:rPr lang="de-DE" dirty="0"/>
              <a:t> </a:t>
            </a:r>
            <a:r>
              <a:rPr lang="de-DE" dirty="0" err="1"/>
              <a:t>to</a:t>
            </a:r>
            <a:r>
              <a:rPr lang="de-DE" dirty="0"/>
              <a:t> </a:t>
            </a:r>
            <a:r>
              <a:rPr lang="de-DE" dirty="0" err="1"/>
              <a:t>get</a:t>
            </a:r>
            <a:r>
              <a:rPr lang="de-DE" dirty="0"/>
              <a:t> a sense </a:t>
            </a:r>
            <a:r>
              <a:rPr lang="de-DE" dirty="0" err="1"/>
              <a:t>of</a:t>
            </a:r>
            <a:r>
              <a:rPr lang="de-DE" dirty="0"/>
              <a:t> </a:t>
            </a:r>
            <a:r>
              <a:rPr lang="de-DE" dirty="0" err="1"/>
              <a:t>who</a:t>
            </a:r>
            <a:r>
              <a:rPr lang="de-DE" baseline="0" dirty="0"/>
              <a:t> </a:t>
            </a:r>
            <a:r>
              <a:rPr lang="de-DE" baseline="0" dirty="0" err="1"/>
              <a:t>is</a:t>
            </a:r>
            <a:r>
              <a:rPr lang="de-DE" baseline="0" dirty="0"/>
              <a:t> </a:t>
            </a:r>
            <a:r>
              <a:rPr lang="de-DE" baseline="0" dirty="0" err="1"/>
              <a:t>here</a:t>
            </a:r>
            <a:r>
              <a:rPr lang="de-DE" baseline="0" dirty="0"/>
              <a:t>, </a:t>
            </a:r>
            <a:r>
              <a:rPr lang="de-DE" baseline="0" dirty="0" err="1"/>
              <a:t>who</a:t>
            </a:r>
            <a:r>
              <a:rPr lang="de-DE" baseline="0" dirty="0"/>
              <a:t> </a:t>
            </a:r>
            <a:r>
              <a:rPr lang="de-DE" baseline="0" dirty="0" err="1"/>
              <a:t>is</a:t>
            </a:r>
            <a:r>
              <a:rPr lang="de-DE" baseline="0" dirty="0"/>
              <a:t> </a:t>
            </a:r>
            <a:r>
              <a:rPr lang="de-DE" baseline="0" dirty="0" err="1"/>
              <a:t>listening</a:t>
            </a:r>
            <a:endParaRPr lang="de-D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a:t>I will</a:t>
            </a:r>
            <a:r>
              <a:rPr lang="de-DE" baseline="0" dirty="0"/>
              <a:t> </a:t>
            </a:r>
            <a:r>
              <a:rPr lang="de-DE" baseline="0" dirty="0" err="1"/>
              <a:t>call</a:t>
            </a:r>
            <a:r>
              <a:rPr lang="de-DE" baseline="0" dirty="0"/>
              <a:t> on </a:t>
            </a:r>
            <a:r>
              <a:rPr lang="de-DE" baseline="0" dirty="0" err="1"/>
              <a:t>you</a:t>
            </a:r>
            <a:r>
              <a:rPr lang="de-DE" baseline="0" dirty="0"/>
              <a:t> in </a:t>
            </a:r>
            <a:r>
              <a:rPr lang="de-DE" baseline="0" dirty="0" err="1"/>
              <a:t>the</a:t>
            </a:r>
            <a:r>
              <a:rPr lang="de-DE" baseline="0" dirty="0"/>
              <a:t> </a:t>
            </a:r>
            <a:r>
              <a:rPr lang="de-DE" baseline="0" dirty="0" err="1"/>
              <a:t>sequence</a:t>
            </a:r>
            <a:r>
              <a:rPr lang="de-DE" baseline="0" dirty="0"/>
              <a:t> </a:t>
            </a:r>
            <a:r>
              <a:rPr lang="de-DE" baseline="0" dirty="0" err="1"/>
              <a:t>you</a:t>
            </a:r>
            <a:r>
              <a:rPr lang="de-DE" baseline="0" dirty="0"/>
              <a:t> </a:t>
            </a:r>
            <a:r>
              <a:rPr lang="de-DE" baseline="0" dirty="0" err="1"/>
              <a:t>appear</a:t>
            </a:r>
            <a:r>
              <a:rPr lang="de-DE" baseline="0" dirty="0"/>
              <a:t> on </a:t>
            </a:r>
            <a:r>
              <a:rPr lang="de-DE" baseline="0" dirty="0" err="1"/>
              <a:t>my</a:t>
            </a:r>
            <a:r>
              <a:rPr lang="de-DE" baseline="0" dirty="0"/>
              <a:t> </a:t>
            </a:r>
            <a:r>
              <a:rPr lang="de-DE" baseline="0" dirty="0" err="1"/>
              <a:t>screen</a:t>
            </a:r>
            <a:r>
              <a:rPr lang="de-DE" baseline="0" dirty="0"/>
              <a:t> </a:t>
            </a:r>
            <a:r>
              <a:rPr lang="de-DE" baseline="0" dirty="0" err="1"/>
              <a:t>and</a:t>
            </a:r>
            <a:r>
              <a:rPr lang="de-DE" baseline="0" dirty="0"/>
              <a:t> </a:t>
            </a:r>
            <a:r>
              <a:rPr lang="de-DE" baseline="0" dirty="0" err="1"/>
              <a:t>you</a:t>
            </a:r>
            <a:r>
              <a:rPr lang="de-DE" baseline="0" dirty="0"/>
              <a:t> </a:t>
            </a:r>
            <a:r>
              <a:rPr lang="de-DE" baseline="0" dirty="0" err="1"/>
              <a:t>can</a:t>
            </a:r>
            <a:r>
              <a:rPr lang="de-DE" baseline="0" dirty="0"/>
              <a:t> just – </a:t>
            </a:r>
            <a:r>
              <a:rPr lang="de-DE" baseline="0" dirty="0" err="1"/>
              <a:t>very</a:t>
            </a:r>
            <a:r>
              <a:rPr lang="de-DE" baseline="0" dirty="0"/>
              <a:t> </a:t>
            </a:r>
            <a:r>
              <a:rPr lang="de-DE" baseline="0" dirty="0" err="1"/>
              <a:t>very</a:t>
            </a:r>
            <a:r>
              <a:rPr lang="de-DE" baseline="0" dirty="0"/>
              <a:t> </a:t>
            </a:r>
            <a:r>
              <a:rPr lang="de-DE" baseline="0" dirty="0" err="1"/>
              <a:t>briefly</a:t>
            </a:r>
            <a:r>
              <a:rPr lang="de-DE" baseline="0" dirty="0"/>
              <a:t> – </a:t>
            </a:r>
            <a:r>
              <a:rPr lang="de-DE" baseline="0" dirty="0" err="1"/>
              <a:t>state</a:t>
            </a:r>
            <a:r>
              <a:rPr lang="de-DE" baseline="0" dirty="0"/>
              <a:t> </a:t>
            </a:r>
            <a:r>
              <a:rPr lang="de-DE" baseline="0" dirty="0" err="1"/>
              <a:t>what</a:t>
            </a:r>
            <a:r>
              <a:rPr lang="de-DE" baseline="0" dirty="0"/>
              <a:t> </a:t>
            </a:r>
            <a:r>
              <a:rPr lang="de-DE" baseline="0" dirty="0" err="1"/>
              <a:t>institution</a:t>
            </a:r>
            <a:r>
              <a:rPr lang="de-DE" baseline="0" dirty="0"/>
              <a:t> </a:t>
            </a:r>
            <a:r>
              <a:rPr lang="de-DE" baseline="0" dirty="0" err="1"/>
              <a:t>you</a:t>
            </a:r>
            <a:r>
              <a:rPr lang="de-DE" baseline="0" dirty="0"/>
              <a:t> </a:t>
            </a:r>
            <a:r>
              <a:rPr lang="de-DE" baseline="0" dirty="0" err="1"/>
              <a:t>are</a:t>
            </a:r>
            <a:r>
              <a:rPr lang="de-DE" baseline="0" dirty="0"/>
              <a:t> </a:t>
            </a:r>
            <a:r>
              <a:rPr lang="de-DE" baseline="0" dirty="0" err="1"/>
              <a:t>from</a:t>
            </a:r>
            <a:r>
              <a:rPr lang="de-DE" baseline="0" dirty="0"/>
              <a:t> </a:t>
            </a:r>
            <a:r>
              <a:rPr lang="de-DE" baseline="0" dirty="0" err="1"/>
              <a:t>or</a:t>
            </a:r>
            <a:r>
              <a:rPr lang="de-DE" baseline="0" dirty="0"/>
              <a:t> </a:t>
            </a:r>
            <a:r>
              <a:rPr lang="de-DE" baseline="0" dirty="0" err="1"/>
              <a:t>what</a:t>
            </a:r>
            <a:r>
              <a:rPr lang="de-DE" baseline="0" dirty="0"/>
              <a:t> </a:t>
            </a:r>
            <a:r>
              <a:rPr lang="de-DE" baseline="0" dirty="0" err="1"/>
              <a:t>sort</a:t>
            </a:r>
            <a:r>
              <a:rPr lang="de-DE" baseline="0" dirty="0"/>
              <a:t> </a:t>
            </a:r>
            <a:r>
              <a:rPr lang="de-DE" baseline="0" dirty="0" err="1"/>
              <a:t>of</a:t>
            </a:r>
            <a:r>
              <a:rPr lang="de-DE" baseline="0" dirty="0"/>
              <a:t> </a:t>
            </a:r>
            <a:r>
              <a:rPr lang="de-DE" baseline="0" dirty="0" err="1"/>
              <a:t>project</a:t>
            </a:r>
            <a:r>
              <a:rPr lang="de-DE" baseline="0" dirty="0"/>
              <a:t> </a:t>
            </a:r>
            <a:r>
              <a:rPr lang="de-DE" baseline="0" dirty="0" err="1"/>
              <a:t>you</a:t>
            </a:r>
            <a:r>
              <a:rPr lang="de-DE" baseline="0" dirty="0"/>
              <a:t> </a:t>
            </a:r>
            <a:r>
              <a:rPr lang="de-DE" baseline="0" dirty="0" err="1"/>
              <a:t>are</a:t>
            </a:r>
            <a:r>
              <a:rPr lang="de-DE" baseline="0" dirty="0"/>
              <a:t> </a:t>
            </a:r>
            <a:r>
              <a:rPr lang="de-DE" baseline="0" dirty="0" err="1"/>
              <a:t>working</a:t>
            </a:r>
            <a:r>
              <a:rPr lang="de-DE" baseline="0" dirty="0"/>
              <a:t> on, just </a:t>
            </a:r>
            <a:r>
              <a:rPr lang="de-DE" baseline="0" dirty="0" err="1"/>
              <a:t>to</a:t>
            </a:r>
            <a:r>
              <a:rPr lang="de-DE" baseline="0" dirty="0"/>
              <a:t> </a:t>
            </a:r>
            <a:r>
              <a:rPr lang="de-DE" baseline="0" dirty="0" err="1"/>
              <a:t>get</a:t>
            </a:r>
            <a:r>
              <a:rPr lang="de-DE" baseline="0" dirty="0"/>
              <a:t> a sense </a:t>
            </a:r>
            <a:r>
              <a:rPr lang="de-DE" baseline="0" dirty="0" err="1"/>
              <a:t>of</a:t>
            </a:r>
            <a:r>
              <a:rPr lang="de-DE" baseline="0" dirty="0"/>
              <a:t> </a:t>
            </a:r>
            <a:r>
              <a:rPr lang="de-DE" baseline="0" dirty="0" err="1"/>
              <a:t>the</a:t>
            </a:r>
            <a:r>
              <a:rPr lang="de-DE" baseline="0" dirty="0"/>
              <a:t> </a:t>
            </a:r>
            <a:r>
              <a:rPr lang="de-DE" baseline="0" dirty="0" err="1"/>
              <a:t>public‘s</a:t>
            </a:r>
            <a:r>
              <a:rPr lang="de-DE" baseline="0" dirty="0"/>
              <a:t> </a:t>
            </a:r>
            <a:r>
              <a:rPr lang="de-DE" baseline="0" dirty="0" err="1"/>
              <a:t>background</a:t>
            </a:r>
            <a:r>
              <a:rPr lang="de-DE" baseline="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err="1"/>
              <a:t>Feel</a:t>
            </a:r>
            <a:r>
              <a:rPr lang="de-DE" baseline="0" dirty="0"/>
              <a:t> </a:t>
            </a:r>
            <a:r>
              <a:rPr lang="de-DE" baseline="0" dirty="0" err="1"/>
              <a:t>free</a:t>
            </a:r>
            <a:r>
              <a:rPr lang="de-DE" baseline="0" dirty="0"/>
              <a:t> </a:t>
            </a:r>
            <a:r>
              <a:rPr lang="de-DE" baseline="0" dirty="0" err="1"/>
              <a:t>to</a:t>
            </a:r>
            <a:r>
              <a:rPr lang="de-DE" baseline="0" dirty="0"/>
              <a:t> turn on </a:t>
            </a:r>
            <a:r>
              <a:rPr lang="de-DE" baseline="0" dirty="0" err="1"/>
              <a:t>the</a:t>
            </a:r>
            <a:r>
              <a:rPr lang="de-DE" baseline="0" dirty="0"/>
              <a:t> </a:t>
            </a:r>
            <a:r>
              <a:rPr lang="de-DE" baseline="0" dirty="0" err="1"/>
              <a:t>camera</a:t>
            </a:r>
            <a:r>
              <a:rPr lang="de-DE" baseline="0" dirty="0"/>
              <a:t> </a:t>
            </a:r>
            <a:r>
              <a:rPr lang="de-DE" baseline="0" dirty="0" err="1"/>
              <a:t>while</a:t>
            </a:r>
            <a:r>
              <a:rPr lang="de-DE" baseline="0" dirty="0"/>
              <a:t> </a:t>
            </a:r>
            <a:r>
              <a:rPr lang="de-DE" baseline="0" dirty="0" err="1"/>
              <a:t>introducing</a:t>
            </a:r>
            <a:r>
              <a:rPr lang="de-DE" baseline="0" dirty="0"/>
              <a:t> </a:t>
            </a:r>
            <a:r>
              <a:rPr lang="de-DE" baseline="0" dirty="0" err="1"/>
              <a:t>yourself</a:t>
            </a:r>
            <a:r>
              <a:rPr lang="de-DE" baseline="0" dirty="0"/>
              <a:t>, </a:t>
            </a:r>
            <a:r>
              <a:rPr lang="de-DE" baseline="0" dirty="0" err="1"/>
              <a:t>if</a:t>
            </a:r>
            <a:r>
              <a:rPr lang="de-DE" baseline="0" dirty="0"/>
              <a:t> </a:t>
            </a:r>
            <a:r>
              <a:rPr lang="de-DE" baseline="0" dirty="0" err="1"/>
              <a:t>you</a:t>
            </a:r>
            <a:r>
              <a:rPr lang="de-DE" baseline="0" dirty="0"/>
              <a:t> </a:t>
            </a:r>
            <a:r>
              <a:rPr lang="de-DE" baseline="0" dirty="0" err="1"/>
              <a:t>wish</a:t>
            </a:r>
            <a:r>
              <a:rPr lang="de-DE" baseline="0" dirty="0"/>
              <a:t> so.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dirty="0"/>
              <a:t>So </a:t>
            </a:r>
            <a:r>
              <a:rPr lang="de-DE" dirty="0" err="1"/>
              <a:t>my</a:t>
            </a:r>
            <a:r>
              <a:rPr lang="de-DE" dirty="0"/>
              <a:t> </a:t>
            </a:r>
            <a:r>
              <a:rPr lang="de-DE" dirty="0" err="1"/>
              <a:t>name</a:t>
            </a:r>
            <a:r>
              <a:rPr lang="de-DE" dirty="0"/>
              <a:t> </a:t>
            </a:r>
            <a:r>
              <a:rPr lang="de-DE" dirty="0" err="1"/>
              <a:t>is</a:t>
            </a:r>
            <a:r>
              <a:rPr lang="de-DE" dirty="0"/>
              <a:t> Nela </a:t>
            </a:r>
            <a:r>
              <a:rPr lang="sr-Latn-RS" dirty="0"/>
              <a:t>Š</a:t>
            </a:r>
            <a:r>
              <a:rPr lang="de-DE" dirty="0" err="1"/>
              <a:t>alamon</a:t>
            </a:r>
            <a:r>
              <a:rPr lang="de-DE" dirty="0"/>
              <a:t>, I am </a:t>
            </a:r>
            <a:r>
              <a:rPr lang="de-DE" dirty="0" err="1"/>
              <a:t>working</a:t>
            </a:r>
            <a:r>
              <a:rPr lang="de-DE" dirty="0"/>
              <a:t> at</a:t>
            </a:r>
            <a:r>
              <a:rPr lang="de-DE" baseline="0" dirty="0"/>
              <a:t> </a:t>
            </a:r>
            <a:r>
              <a:rPr lang="de-DE" baseline="0" dirty="0" err="1"/>
              <a:t>the</a:t>
            </a:r>
            <a:r>
              <a:rPr lang="de-DE" baseline="0" dirty="0"/>
              <a:t> </a:t>
            </a:r>
            <a:r>
              <a:rPr lang="de-DE" baseline="0" dirty="0" err="1"/>
              <a:t>Centre</a:t>
            </a:r>
            <a:r>
              <a:rPr lang="de-DE" baseline="0" dirty="0"/>
              <a:t> </a:t>
            </a:r>
            <a:r>
              <a:rPr lang="de-DE" baseline="0" dirty="0" err="1"/>
              <a:t>for</a:t>
            </a:r>
            <a:r>
              <a:rPr lang="de-DE" baseline="0" dirty="0"/>
              <a:t> </a:t>
            </a:r>
            <a:r>
              <a:rPr lang="de-DE" baseline="0" dirty="0" err="1"/>
              <a:t>Social</a:t>
            </a:r>
            <a:r>
              <a:rPr lang="de-DE" baseline="0" dirty="0"/>
              <a:t> Innovation in Vienna </a:t>
            </a:r>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err="1"/>
              <a:t>right</a:t>
            </a:r>
            <a:r>
              <a:rPr lang="de-DE" baseline="0" dirty="0"/>
              <a:t> </a:t>
            </a:r>
            <a:r>
              <a:rPr lang="de-DE" baseline="0" dirty="0" err="1"/>
              <a:t>next</a:t>
            </a:r>
            <a:r>
              <a:rPr lang="de-DE" baseline="0" dirty="0"/>
              <a:t> </a:t>
            </a:r>
            <a:r>
              <a:rPr lang="de-DE" baseline="0" dirty="0" err="1"/>
              <a:t>to</a:t>
            </a:r>
            <a:r>
              <a:rPr lang="de-DE" baseline="0" dirty="0"/>
              <a:t> </a:t>
            </a:r>
            <a:r>
              <a:rPr lang="de-DE" baseline="0" dirty="0" err="1"/>
              <a:t>me</a:t>
            </a:r>
            <a:r>
              <a:rPr lang="de-DE" baseline="0" dirty="0"/>
              <a:t> on </a:t>
            </a:r>
            <a:r>
              <a:rPr lang="de-DE" baseline="0" dirty="0" err="1"/>
              <a:t>the</a:t>
            </a:r>
            <a:r>
              <a:rPr lang="de-DE" baseline="0" dirty="0"/>
              <a:t> </a:t>
            </a:r>
            <a:r>
              <a:rPr lang="de-DE" baseline="0" dirty="0" err="1"/>
              <a:t>screen</a:t>
            </a:r>
            <a:r>
              <a:rPr lang="de-DE" baseline="0" dirty="0"/>
              <a:t> </a:t>
            </a:r>
            <a:r>
              <a:rPr lang="de-DE" baseline="0" dirty="0" err="1"/>
              <a:t>is</a:t>
            </a:r>
            <a:r>
              <a:rPr lang="de-DE" baseline="0" dirty="0"/>
              <a:t> </a:t>
            </a:r>
            <a:r>
              <a:rPr lang="de-DE" baseline="0" dirty="0" err="1"/>
              <a:t>my</a:t>
            </a:r>
            <a:r>
              <a:rPr lang="de-DE" baseline="0" dirty="0"/>
              <a:t> </a:t>
            </a:r>
            <a:r>
              <a:rPr lang="de-DE" baseline="0" dirty="0" err="1"/>
              <a:t>colleague</a:t>
            </a:r>
            <a:r>
              <a:rPr lang="de-DE" baseline="0" dirty="0"/>
              <a:t>, Ursula Holtgrewe, so Ursula, </a:t>
            </a:r>
            <a:r>
              <a:rPr lang="de-DE" baseline="0" dirty="0" err="1"/>
              <a:t>you‘re</a:t>
            </a:r>
            <a:r>
              <a:rPr lang="de-DE" baseline="0" dirty="0"/>
              <a:t> </a:t>
            </a:r>
            <a:r>
              <a:rPr lang="de-DE" baseline="0" dirty="0" err="1"/>
              <a:t>next</a:t>
            </a:r>
            <a:r>
              <a:rPr lang="de-DE" baseline="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de-DE" baseline="0" dirty="0"/>
              <a:t>[I </a:t>
            </a:r>
            <a:r>
              <a:rPr lang="de-DE" baseline="0" dirty="0" err="1"/>
              <a:t>then</a:t>
            </a:r>
            <a:r>
              <a:rPr lang="de-DE" baseline="0" dirty="0"/>
              <a:t> </a:t>
            </a:r>
            <a:r>
              <a:rPr lang="de-DE" baseline="0" dirty="0" err="1"/>
              <a:t>proceed</a:t>
            </a:r>
            <a:r>
              <a:rPr lang="de-DE" baseline="0" dirty="0"/>
              <a:t> </a:t>
            </a:r>
            <a:r>
              <a:rPr lang="de-DE" baseline="0" dirty="0" err="1"/>
              <a:t>to</a:t>
            </a:r>
            <a:r>
              <a:rPr lang="de-DE" baseline="0" dirty="0"/>
              <a:t> </a:t>
            </a:r>
            <a:r>
              <a:rPr lang="de-DE" baseline="0" dirty="0" err="1"/>
              <a:t>call</a:t>
            </a:r>
            <a:r>
              <a:rPr lang="de-DE" baseline="0" dirty="0"/>
              <a:t> </a:t>
            </a:r>
            <a:r>
              <a:rPr lang="de-DE" baseline="0" dirty="0" err="1"/>
              <a:t>who‘s</a:t>
            </a:r>
            <a:r>
              <a:rPr lang="de-DE" baseline="0" dirty="0"/>
              <a:t> </a:t>
            </a:r>
            <a:r>
              <a:rPr lang="de-DE" baseline="0" dirty="0" err="1"/>
              <a:t>next</a:t>
            </a:r>
            <a:r>
              <a:rPr lang="de-DE" baseline="0" dirty="0"/>
              <a:t>]</a:t>
            </a:r>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8</a:t>
            </a:fld>
            <a:endParaRPr lang="en-US"/>
          </a:p>
        </p:txBody>
      </p:sp>
    </p:spTree>
    <p:extLst>
      <p:ext uri="{BB962C8B-B14F-4D97-AF65-F5344CB8AC3E}">
        <p14:creationId xmlns:p14="http://schemas.microsoft.com/office/powerpoint/2010/main" val="145504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C032B180-61A3-8D46-A117-6492CA7F7C78}" type="slidenum">
              <a:rPr lang="en-US" smtClean="0"/>
              <a:pPr>
                <a:defRPr/>
              </a:pPr>
              <a:t>11</a:t>
            </a:fld>
            <a:endParaRPr lang="en-US"/>
          </a:p>
        </p:txBody>
      </p:sp>
    </p:spTree>
    <p:extLst>
      <p:ext uri="{BB962C8B-B14F-4D97-AF65-F5344CB8AC3E}">
        <p14:creationId xmlns:p14="http://schemas.microsoft.com/office/powerpoint/2010/main" val="43400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What we do know about automation is that it affects wages and employment. These two are linked. </a:t>
            </a:r>
          </a:p>
          <a:p>
            <a:r>
              <a:rPr lang="en-IE" dirty="0"/>
              <a:t>Primary mechanism is automation (e.g. car manufacturing industry) reduces the demand for low-skilled routine workers (low or middle income workers) and increases demand for high-skilled workers to write the code or service the machines. This results in job polarisation  - high demand for high skilled jobs, still high demand for manual non-routine labour (tends to be low paid) but low demand for low-skill routine labour which is low and middle wage work. Most of the evidences points to a corresponding increase in wage inequality. </a:t>
            </a:r>
          </a:p>
          <a:p>
            <a:endParaRPr lang="en-IE" dirty="0"/>
          </a:p>
          <a:p>
            <a:r>
              <a:rPr lang="en-IE" dirty="0"/>
              <a:t>Mixed evidence on the effect on overall employment – some evidence that automation increases demand for products which dominates the labour saving effect in Europe. While robots can directly reduce employment as machines replace humans, the increase in activity thanks to technology and the demand </a:t>
            </a:r>
            <a:r>
              <a:rPr lang="en-IE" dirty="0" err="1"/>
              <a:t>spillover</a:t>
            </a:r>
            <a:r>
              <a:rPr lang="en-IE" dirty="0"/>
              <a:t> effect – i.e., demand for other sectors’ output resulting from higher value added and incomes in the technology-adopting sector – can increase employment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019E96-EE3E-4B31-B651-DB46F22F61C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54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Individual level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019E96-EE3E-4B31-B651-DB46F22F61C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57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3.xml"/><Relationship Id="rId4" Type="http://schemas.openxmlformats.org/officeDocument/2006/relationships/image" Target="../media/image2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13.xml"/><Relationship Id="rId4" Type="http://schemas.openxmlformats.org/officeDocument/2006/relationships/image" Target="../media/image2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88837"/>
            <a:ext cx="7772400" cy="694342"/>
          </a:xfrm>
          <a:prstGeom prst="rect">
            <a:avLst/>
          </a:prstGeo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685800" y="2134999"/>
            <a:ext cx="7772400" cy="3503801"/>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err="1"/>
              <a:t>Click</a:t>
            </a:r>
            <a:r>
              <a:rPr lang="pl-PL" dirty="0"/>
              <a:t> to </a:t>
            </a:r>
            <a:r>
              <a:rPr lang="pl-PL" dirty="0" err="1"/>
              <a:t>edit</a:t>
            </a:r>
            <a:r>
              <a:rPr lang="pl-PL" dirty="0"/>
              <a:t> Master </a:t>
            </a:r>
            <a:r>
              <a:rPr lang="pl-PL" dirty="0" err="1"/>
              <a:t>subtitle</a:t>
            </a:r>
            <a:r>
              <a:rPr lang="pl-PL" dirty="0"/>
              <a:t> style</a:t>
            </a:r>
            <a:endParaRPr lang="en-US" dirty="0"/>
          </a:p>
        </p:txBody>
      </p:sp>
      <p:sp>
        <p:nvSpPr>
          <p:cNvPr id="5"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43B2646-9E8B-9B4E-8639-9622AE27AFB5}" type="slidenum">
              <a:rPr lang="en-US"/>
              <a:pPr>
                <a:defRPr/>
              </a:pPr>
              <a:t>‹#›</a:t>
            </a:fld>
            <a:endParaRPr lang="en-US"/>
          </a:p>
        </p:txBody>
      </p:sp>
    </p:spTree>
    <p:extLst>
      <p:ext uri="{BB962C8B-B14F-4D97-AF65-F5344CB8AC3E}">
        <p14:creationId xmlns:p14="http://schemas.microsoft.com/office/powerpoint/2010/main" val="314737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l-PL"/>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3816926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4050372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16111304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425" b="1" i="0" cap="all" spc="225"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3789" y="6375679"/>
            <a:ext cx="925016" cy="348462"/>
          </a:xfrm>
        </p:spPr>
        <p:txBody>
          <a:bodyPr/>
          <a:lstStyle/>
          <a:p>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8261" y="6375679"/>
            <a:ext cx="924342" cy="345796"/>
          </a:xfrm>
        </p:spPr>
        <p:txBody>
          <a:bodyPr/>
          <a:lstStyle/>
          <a:p>
            <a:fld id="{6A3527FA-DA3A-4783-AC93-A5E9EC28010E}" type="slidenum">
              <a:rPr lang="tr-TR" smtClean="0"/>
              <a:t>‹#›</a:t>
            </a:fld>
            <a:endParaRPr lang="tr-T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365065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425" b="1" i="0" spc="225"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4463" y="6375679"/>
            <a:ext cx="924342" cy="348462"/>
          </a:xfrm>
        </p:spPr>
        <p:txBody>
          <a:bodyPr/>
          <a:lstStyle/>
          <a:p>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5676" y="6375679"/>
            <a:ext cx="925830" cy="345796"/>
          </a:xfrm>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7174904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8763926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382386"/>
            <a:ext cx="1119099"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42975" y="382386"/>
            <a:ext cx="6294439" cy="560040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362587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392533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2291891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93161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l-PL"/>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2032581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282670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13585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7028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pl-PL"/>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3437276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pl-P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227982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3066" y="1095375"/>
            <a:ext cx="8073734" cy="481013"/>
          </a:xfrm>
          <a:prstGeom prst="rect">
            <a:avLst/>
          </a:prstGeo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Content Placeholder 2"/>
          <p:cNvSpPr>
            <a:spLocks noGrp="1"/>
          </p:cNvSpPr>
          <p:nvPr>
            <p:ph idx="1"/>
          </p:nvPr>
        </p:nvSpPr>
        <p:spPr>
          <a:xfrm>
            <a:off x="613066" y="1871663"/>
            <a:ext cx="8073733" cy="4254500"/>
          </a:xfrm>
          <a:prstGeom prst="rect">
            <a:avLst/>
          </a:prstGeom>
        </p:spPr>
        <p:txBody>
          <a:bodyPr/>
          <a:lstStyle>
            <a:lvl2pPr>
              <a:defRPr sz="1800">
                <a:latin typeface="FuturaEU Normal"/>
                <a:cs typeface="FuturaEU Normal"/>
              </a:defRPr>
            </a:lvl2pPr>
            <a:lvl3pPr>
              <a:defRPr sz="1800"/>
            </a:lvl3pPr>
            <a:lvl4pPr>
              <a:defRPr sz="1800"/>
            </a:lvl4pPr>
            <a:lvl5pPr>
              <a:defRPr sz="1800"/>
            </a:lvl5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B1133E-30FE-A246-9522-3B0E3D6D2505}" type="slidenum">
              <a:rPr lang="en-US"/>
              <a:pPr>
                <a:defRPr/>
              </a:pPr>
              <a:t>‹#›</a:t>
            </a:fld>
            <a:endParaRPr lang="en-US"/>
          </a:p>
        </p:txBody>
      </p:sp>
      <p:sp>
        <p:nvSpPr>
          <p:cNvPr id="8" name="Footer Placeholder 4"/>
          <p:cNvSpPr>
            <a:spLocks noGrp="1"/>
          </p:cNvSpPr>
          <p:nvPr>
            <p:ph type="ftr" sz="quarter" idx="11"/>
          </p:nvPr>
        </p:nvSpPr>
        <p:spPr>
          <a:xfrm>
            <a:off x="52158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589807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8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701483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a:t>Titelmasterformat durch Klicken bearbeiten</a:t>
            </a:r>
            <a:endParaRPr lang="fr-FR"/>
          </a:p>
        </p:txBody>
      </p:sp>
      <p:sp>
        <p:nvSpPr>
          <p:cNvPr id="7" name="Espace réservé pour une image  6"/>
          <p:cNvSpPr>
            <a:spLocks noGrp="1"/>
          </p:cNvSpPr>
          <p:nvPr>
            <p:ph type="pic" sz="quarter" idx="13"/>
          </p:nvPr>
        </p:nvSpPr>
        <p:spPr>
          <a:xfrm>
            <a:off x="639763" y="1706563"/>
            <a:ext cx="3027997" cy="1992312"/>
          </a:xfrm>
        </p:spPr>
        <p:txBody>
          <a:bodyPr/>
          <a:lstStyle/>
          <a:p>
            <a:r>
              <a:rPr lang="de-DE"/>
              <a:t>Bild durch Klicken auf Symbol hinzufügen</a:t>
            </a:r>
            <a:endParaRPr lang="fr-FR" dirty="0"/>
          </a:p>
        </p:txBody>
      </p:sp>
      <p:sp>
        <p:nvSpPr>
          <p:cNvPr id="9" name="Espace réservé pour une image  8"/>
          <p:cNvSpPr>
            <a:spLocks noGrp="1"/>
          </p:cNvSpPr>
          <p:nvPr>
            <p:ph type="pic" sz="quarter" idx="14"/>
          </p:nvPr>
        </p:nvSpPr>
        <p:spPr>
          <a:xfrm>
            <a:off x="630238" y="3830638"/>
            <a:ext cx="3037522" cy="2001837"/>
          </a:xfrm>
        </p:spPr>
        <p:txBody>
          <a:bodyPr/>
          <a:lstStyle/>
          <a:p>
            <a:r>
              <a:rPr lang="de-DE"/>
              <a:t>Bild durch Klicken auf Symbol hinzufügen</a:t>
            </a:r>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de-DE"/>
              <a:t>Formatvorlagen des Textmasters bearbeiten</a:t>
            </a:r>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de-DE"/>
              <a:t>Formatvorlagen des Textmasters bearbeiten</a:t>
            </a:r>
          </a:p>
        </p:txBody>
      </p:sp>
      <p:sp>
        <p:nvSpPr>
          <p:cNvPr id="6" name="Date Placeholder 5"/>
          <p:cNvSpPr>
            <a:spLocks noGrp="1"/>
          </p:cNvSpPr>
          <p:nvPr>
            <p:ph type="dt" sz="half" idx="17"/>
          </p:nvPr>
        </p:nvSpPr>
        <p:spPr/>
        <p:txBody>
          <a:bodyPr/>
          <a:lstStyle>
            <a:lvl1pPr>
              <a:defRPr/>
            </a:lvl1pPr>
          </a:lstStyle>
          <a:p>
            <a:endParaRPr lang="en-GB" dirty="0"/>
          </a:p>
        </p:txBody>
      </p:sp>
      <p:sp>
        <p:nvSpPr>
          <p:cNvPr id="8" name="Footer Placeholder 7"/>
          <p:cNvSpPr>
            <a:spLocks noGrp="1"/>
          </p:cNvSpPr>
          <p:nvPr>
            <p:ph type="ftr" sz="quarter" idx="18"/>
          </p:nvPr>
        </p:nvSpPr>
        <p:spPr/>
        <p:txBody>
          <a:bodyPr/>
          <a:lstStyle/>
          <a:p>
            <a:pPr>
              <a:defRPr/>
            </a:pPr>
            <a:endParaRPr lang="en-US" dirty="0"/>
          </a:p>
        </p:txBody>
      </p:sp>
      <p:sp>
        <p:nvSpPr>
          <p:cNvPr id="10" name="Slide Number Placeholder 9"/>
          <p:cNvSpPr>
            <a:spLocks noGrp="1"/>
          </p:cNvSpPr>
          <p:nvPr>
            <p:ph type="sldNum" sz="quarter" idx="19"/>
          </p:nvPr>
        </p:nvSpPr>
        <p:spPr/>
        <p:txBody>
          <a:bodyPr/>
          <a:lstStyle/>
          <a:p>
            <a:pPr>
              <a:defRPr/>
            </a:pPr>
            <a:fld id="{D8B6F1D1-D4D9-EA48-B4CA-49974B2E54F1}" type="slidenum">
              <a:rPr lang="en-US" smtClean="0"/>
              <a:pPr>
                <a:defRPr/>
              </a:pPr>
              <a:t>‹#›</a:t>
            </a:fld>
            <a:endParaRPr lang="en-US"/>
          </a:p>
        </p:txBody>
      </p:sp>
    </p:spTree>
    <p:extLst>
      <p:ext uri="{BB962C8B-B14F-4D97-AF65-F5344CB8AC3E}">
        <p14:creationId xmlns:p14="http://schemas.microsoft.com/office/powerpoint/2010/main" val="2538244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ounded Rectangle 5"/>
          <p:cNvSpPr/>
          <p:nvPr/>
        </p:nvSpPr>
        <p:spPr>
          <a:xfrm>
            <a:off x="533400" y="1295400"/>
            <a:ext cx="8077200" cy="990600"/>
          </a:xfrm>
          <a:prstGeom prst="roundRect">
            <a:avLst/>
          </a:prstGeom>
          <a:solidFill>
            <a:srgbClr val="3333B2"/>
          </a:solidFill>
          <a:ln>
            <a:solidFill>
              <a:srgbClr val="3333B2"/>
            </a:solidFill>
          </a:ln>
          <a:effectLst>
            <a:outerShdw blurRad="1143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2" name="Title 1"/>
          <p:cNvSpPr>
            <a:spLocks noGrp="1"/>
          </p:cNvSpPr>
          <p:nvPr>
            <p:ph type="ctrTitle"/>
          </p:nvPr>
        </p:nvSpPr>
        <p:spPr>
          <a:xfrm>
            <a:off x="609600" y="1447800"/>
            <a:ext cx="7772400" cy="838200"/>
          </a:xfrm>
        </p:spPr>
        <p:txBody>
          <a:bodyPr/>
          <a:lstStyle>
            <a:lvl1pPr>
              <a:defRPr baseline="0">
                <a:solidFill>
                  <a:schemeClr val="bg1"/>
                </a:solidFill>
              </a:defRPr>
            </a:lvl1pPr>
          </a:lstStyle>
          <a:p>
            <a:r>
              <a:rPr lang="it-IT" dirty="0"/>
              <a:t>Fare clic per modificare lo stile del titolo dello schema</a:t>
            </a:r>
            <a:endParaRPr lang="en-US" dirty="0"/>
          </a:p>
        </p:txBody>
      </p:sp>
      <p:sp>
        <p:nvSpPr>
          <p:cNvPr id="9" name="Footer Placeholder 4"/>
          <p:cNvSpPr>
            <a:spLocks noGrp="1"/>
          </p:cNvSpPr>
          <p:nvPr>
            <p:ph type="ftr" sz="quarter" idx="11"/>
          </p:nvPr>
        </p:nvSpPr>
        <p:spPr>
          <a:xfrm>
            <a:off x="4572000" y="6492875"/>
            <a:ext cx="3429000" cy="365125"/>
          </a:xfrm>
        </p:spPr>
        <p:txBody>
          <a:bodyPr/>
          <a:lstStyle>
            <a:lvl1pPr algn="l">
              <a:defRPr baseline="0" smtClean="0">
                <a:solidFill>
                  <a:schemeClr val="bg1"/>
                </a:solidFill>
              </a:defRPr>
            </a:lvl1pPr>
          </a:lstStyle>
          <a:p>
            <a:pPr>
              <a:defRPr/>
            </a:pPr>
            <a:endParaRPr lang="en-US" dirty="0"/>
          </a:p>
        </p:txBody>
      </p:sp>
      <p:sp>
        <p:nvSpPr>
          <p:cNvPr id="10" name="Slide Number Placeholder 5"/>
          <p:cNvSpPr>
            <a:spLocks noGrp="1"/>
          </p:cNvSpPr>
          <p:nvPr>
            <p:ph type="sldNum" sz="quarter" idx="12"/>
          </p:nvPr>
        </p:nvSpPr>
        <p:spPr>
          <a:xfrm>
            <a:off x="8001000" y="6492875"/>
            <a:ext cx="1143000" cy="365125"/>
          </a:xfrm>
        </p:spPr>
        <p:txBody>
          <a:bodyPr/>
          <a:lstStyle>
            <a:lvl1pPr>
              <a:defRPr baseline="0" smtClean="0">
                <a:solidFill>
                  <a:schemeClr val="bg1"/>
                </a:solidFill>
              </a:defRPr>
            </a:lvl1pPr>
          </a:lstStyle>
          <a:p>
            <a:pPr>
              <a:defRPr/>
            </a:pPr>
            <a:fld id="{C06CB4F1-E69D-4458-B775-B121381A0F56}" type="slidenum">
              <a:rPr lang="en-US"/>
              <a:pPr>
                <a:defRPr/>
              </a:pPr>
              <a:t>‹#›</a:t>
            </a:fld>
            <a:endParaRPr lang="en-US" dirty="0"/>
          </a:p>
        </p:txBody>
      </p:sp>
      <p:sp>
        <p:nvSpPr>
          <p:cNvPr id="11" name="TextBox 10"/>
          <p:cNvSpPr txBox="1"/>
          <p:nvPr userDrawn="1"/>
        </p:nvSpPr>
        <p:spPr>
          <a:xfrm>
            <a:off x="2895600" y="2819400"/>
            <a:ext cx="3429000" cy="1861066"/>
          </a:xfrm>
          <a:prstGeom prst="rect">
            <a:avLst/>
          </a:prstGeom>
          <a:solidFill>
            <a:schemeClr val="bg1"/>
          </a:solidFill>
        </p:spPr>
        <p:txBody>
          <a:bodyPr wrap="square" rtlCol="0">
            <a:spAutoFit/>
          </a:bodyPr>
          <a:lstStyle/>
          <a:p>
            <a:pPr algn="ctr"/>
            <a:endParaRPr lang="en-US" dirty="0"/>
          </a:p>
        </p:txBody>
      </p:sp>
    </p:spTree>
    <p:extLst>
      <p:ext uri="{BB962C8B-B14F-4D97-AF65-F5344CB8AC3E}">
        <p14:creationId xmlns:p14="http://schemas.microsoft.com/office/powerpoint/2010/main" val="350487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Rectangle 3"/>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 name="Rectangle 4"/>
          <p:cNvSpPr/>
          <p:nvPr userDrawn="1"/>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720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endParaRPr lang="en-US" sz="1200" dirty="0">
              <a:solidFill>
                <a:schemeClr val="bg1"/>
              </a:solidFill>
              <a:latin typeface="+mn-lt"/>
              <a:cs typeface="+mn-cs"/>
            </a:endParaRPr>
          </a:p>
        </p:txBody>
      </p:sp>
      <p:sp>
        <p:nvSpPr>
          <p:cNvPr id="3" name="Content Placeholder 2"/>
          <p:cNvSpPr>
            <a:spLocks noGrp="1"/>
          </p:cNvSpPr>
          <p:nvPr>
            <p:ph idx="1"/>
          </p:nvPr>
        </p:nvSpPr>
        <p:spPr>
          <a:xfrm>
            <a:off x="304800" y="1124744"/>
            <a:ext cx="8382000" cy="5001419"/>
          </a:xfrm>
        </p:spPr>
        <p:txBody>
          <a:bodyPr>
            <a:normAutofit/>
          </a:bodyPr>
          <a:lstStyle>
            <a:lvl1pPr>
              <a:buSzPct val="60000"/>
              <a:buFontTx/>
              <a:buBlip>
                <a:blip r:embed="rId2"/>
              </a:buBlip>
              <a:defRPr>
                <a:latin typeface="cmss10" panose="020B0500000000000000" pitchFamily="34" charset="0"/>
                <a:cs typeface="Times New Roman" panose="02020603050405020304" pitchFamily="18" charset="0"/>
              </a:defRPr>
            </a:lvl1pPr>
            <a:lvl2pPr>
              <a:buSzPct val="60000"/>
              <a:buFontTx/>
              <a:buBlip>
                <a:blip r:embed="rId3"/>
              </a:buBlip>
              <a:defRPr>
                <a:latin typeface="cmss10" panose="020B0500000000000000" pitchFamily="34" charset="0"/>
                <a:cs typeface="Times New Roman" panose="02020603050405020304" pitchFamily="18" charset="0"/>
              </a:defRPr>
            </a:lvl2pPr>
            <a:lvl3pPr>
              <a:defRPr>
                <a:latin typeface="cmss10" panose="020B0500000000000000" pitchFamily="34" charset="0"/>
                <a:cs typeface="Times New Roman" panose="02020603050405020304" pitchFamily="18" charset="0"/>
              </a:defRPr>
            </a:lvl3pPr>
            <a:lvl4pPr>
              <a:defRPr>
                <a:latin typeface="cmss10" panose="020B0500000000000000" pitchFamily="34" charset="0"/>
                <a:cs typeface="Times New Roman" panose="02020603050405020304" pitchFamily="18" charset="0"/>
              </a:defRPr>
            </a:lvl4pPr>
            <a:lvl5pPr>
              <a:defRPr>
                <a:latin typeface="cmss10" panose="020B0500000000000000" pitchFamily="34" charset="0"/>
                <a:cs typeface="Times New Roman" panose="02020603050405020304" pitchFamily="18"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testo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2" name="Title 1"/>
          <p:cNvSpPr>
            <a:spLocks noGrp="1"/>
          </p:cNvSpPr>
          <p:nvPr>
            <p:ph type="title"/>
          </p:nvPr>
        </p:nvSpPr>
        <p:spPr>
          <a:xfrm>
            <a:off x="130262" y="1823"/>
            <a:ext cx="9007642" cy="743953"/>
          </a:xfrm>
        </p:spPr>
        <p:txBody>
          <a:bodyPr/>
          <a:lstStyle>
            <a:lvl1pPr marL="182880" algn="l">
              <a:defRPr baseline="0">
                <a:solidFill>
                  <a:schemeClr val="bg1"/>
                </a:solidFill>
                <a:latin typeface="cmss10" panose="020B0500000000000000" pitchFamily="34" charset="0"/>
                <a:cs typeface="Times New Roman" panose="02020603050405020304" pitchFamily="18" charset="0"/>
              </a:defRPr>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r>
              <a:rPr lang="en-US" noProof="0" dirty="0"/>
              <a:t> </a:t>
            </a:r>
            <a:r>
              <a:rPr lang="en-US" noProof="0" dirty="0" err="1"/>
              <a:t>dello</a:t>
            </a:r>
            <a:r>
              <a:rPr lang="en-US" noProof="0" dirty="0"/>
              <a:t> schema</a:t>
            </a:r>
          </a:p>
        </p:txBody>
      </p:sp>
      <p:sp>
        <p:nvSpPr>
          <p:cNvPr id="9" name="Footer Placeholder 4"/>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endParaRPr lang="en-US" dirty="0"/>
          </a:p>
        </p:txBody>
      </p:sp>
      <p:sp>
        <p:nvSpPr>
          <p:cNvPr id="10" name="Slide Number Placeholder 5"/>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5BC7FEBF-A170-470C-A369-F0D066FB58E5}" type="slidenum">
              <a:rPr lang="en-US"/>
              <a:pPr>
                <a:defRPr/>
              </a:pPr>
              <a:t>‹#›</a:t>
            </a:fld>
            <a:endParaRPr lang="en-US"/>
          </a:p>
        </p:txBody>
      </p:sp>
      <p:sp>
        <p:nvSpPr>
          <p:cNvPr id="13" name="Date Placeholder 4">
            <a:extLst>
              <a:ext uri="{FF2B5EF4-FFF2-40B4-BE49-F238E27FC236}">
                <a16:creationId xmlns:a16="http://schemas.microsoft.com/office/drawing/2014/main" id="{87487A73-ABE5-48BE-A51A-F651B54B889A}"/>
              </a:ext>
            </a:extLst>
          </p:cNvPr>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endParaRPr lang="en-US" dirty="0"/>
          </a:p>
        </p:txBody>
      </p:sp>
    </p:spTree>
    <p:extLst>
      <p:ext uri="{BB962C8B-B14F-4D97-AF65-F5344CB8AC3E}">
        <p14:creationId xmlns:p14="http://schemas.microsoft.com/office/powerpoint/2010/main" val="336023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userDrawn="1"/>
        </p:nvSpPr>
        <p:spPr>
          <a:xfrm>
            <a:off x="-16042"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7" name="Rectangle 6"/>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kern="1200" dirty="0">
                <a:solidFill>
                  <a:schemeClr val="bg1"/>
                </a:solidFill>
                <a:latin typeface="Arial" charset="0"/>
                <a:ea typeface="+mn-ea"/>
                <a:cs typeface="Arial" charset="0"/>
              </a:rPr>
              <a:t>L. Rocco</a:t>
            </a:r>
            <a:endParaRPr lang="en-US" sz="1200" dirty="0">
              <a:solidFill>
                <a:schemeClr val="bg1"/>
              </a:solidFill>
              <a:latin typeface="+mn-lt"/>
              <a:cs typeface="+mn-cs"/>
            </a:endParaRPr>
          </a:p>
        </p:txBody>
      </p:sp>
      <p:sp>
        <p:nvSpPr>
          <p:cNvPr id="3" name="Content Placeholder 2"/>
          <p:cNvSpPr>
            <a:spLocks noGrp="1"/>
          </p:cNvSpPr>
          <p:nvPr>
            <p:ph sz="half" idx="1"/>
          </p:nvPr>
        </p:nvSpPr>
        <p:spPr>
          <a:xfrm>
            <a:off x="2286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066800"/>
            <a:ext cx="4267200" cy="5059363"/>
          </a:xfrm>
        </p:spPr>
        <p:txBody>
          <a:bodyPr/>
          <a:lstStyle>
            <a:lvl1pPr>
              <a:buSzPct val="60000"/>
              <a:buFontTx/>
              <a:buBlip>
                <a:blip r:embed="rId2"/>
              </a:buBlip>
              <a:defRPr sz="2800"/>
            </a:lvl1pPr>
            <a:lvl2pPr>
              <a:buSzPct val="60000"/>
              <a:buFontTx/>
              <a:buBlip>
                <a:blip r:embed="rId2"/>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it-IT"/>
              <a:t>Fare clic per modificare lo stile del titolo dello schema</a:t>
            </a:r>
            <a:endParaRPr lang="en-US" dirty="0"/>
          </a:p>
        </p:txBody>
      </p:sp>
      <p:sp>
        <p:nvSpPr>
          <p:cNvPr id="9" name="Date Placeholder 4"/>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endParaRPr lang="en-US" dirty="0"/>
          </a:p>
        </p:txBody>
      </p:sp>
      <p:sp>
        <p:nvSpPr>
          <p:cNvPr id="10" name="Footer Placeholder 5"/>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endParaRPr lang="en-US" dirty="0"/>
          </a:p>
        </p:txBody>
      </p:sp>
      <p:sp>
        <p:nvSpPr>
          <p:cNvPr id="11" name="Slide Number Placeholder 6"/>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CA58546F-1E4E-426D-9940-5EB4B4A7467C}" type="slidenum">
              <a:rPr lang="en-US"/>
              <a:pPr>
                <a:defRPr/>
              </a:pPr>
              <a:t>‹#›</a:t>
            </a:fld>
            <a:endParaRPr lang="en-US"/>
          </a:p>
        </p:txBody>
      </p:sp>
    </p:spTree>
    <p:extLst>
      <p:ext uri="{BB962C8B-B14F-4D97-AF65-F5344CB8AC3E}">
        <p14:creationId xmlns:p14="http://schemas.microsoft.com/office/powerpoint/2010/main" val="3101758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Rectangle 6"/>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8" name="Rectangle 7"/>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 name="Rectangle 8"/>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071563" y="6488113"/>
            <a:ext cx="3500437" cy="369887"/>
          </a:xfrm>
          <a:prstGeom prst="rect">
            <a:avLst/>
          </a:prstGeom>
          <a:noFill/>
        </p:spPr>
        <p:txBody>
          <a:bodyPr anchor="ctr"/>
          <a:lstStyle/>
          <a:p>
            <a:pPr algn="r" fontAlgn="auto">
              <a:spcBef>
                <a:spcPts val="0"/>
              </a:spcBef>
              <a:spcAft>
                <a:spcPts val="0"/>
              </a:spcAft>
              <a:defRPr/>
            </a:pPr>
            <a:r>
              <a:rPr lang="en-US" sz="1200" kern="1200" dirty="0">
                <a:solidFill>
                  <a:schemeClr val="bg1"/>
                </a:solidFill>
                <a:latin typeface="Arial" charset="0"/>
                <a:ea typeface="+mn-ea"/>
                <a:cs typeface="Arial" charset="0"/>
              </a:rPr>
              <a:t>L. Rocco</a:t>
            </a:r>
            <a:endParaRPr lang="en-US" sz="1200" dirty="0">
              <a:solidFill>
                <a:schemeClr val="bg1"/>
              </a:solidFill>
              <a:latin typeface="+mn-lt"/>
              <a:cs typeface="+mn-cs"/>
            </a:endParaRPr>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1676400"/>
            <a:ext cx="4040188"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5025" y="1676400"/>
            <a:ext cx="4041775" cy="4449763"/>
          </a:xfrm>
        </p:spPr>
        <p:txBody>
          <a:bodyPr/>
          <a:lstStyle>
            <a:lvl1pPr>
              <a:buSzPct val="60000"/>
              <a:buFontTx/>
              <a:buBlip>
                <a:blip r:embed="rId2"/>
              </a:buBlip>
              <a:defRPr sz="2400"/>
            </a:lvl1pPr>
            <a:lvl2pPr>
              <a:buSzPct val="60000"/>
              <a:buFontTx/>
              <a:buBlip>
                <a:blip r:embed="rId2"/>
              </a:buBlip>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Title 1"/>
          <p:cNvSpPr>
            <a:spLocks noGrp="1"/>
          </p:cNvSpPr>
          <p:nvPr>
            <p:ph type="title"/>
          </p:nvPr>
        </p:nvSpPr>
        <p:spPr>
          <a:xfrm>
            <a:off x="0" y="0"/>
            <a:ext cx="8839200" cy="762000"/>
          </a:xfrm>
        </p:spPr>
        <p:txBody>
          <a:bodyPr/>
          <a:lstStyle>
            <a:lvl1pPr marL="182880" algn="l">
              <a:defRPr baseline="0">
                <a:solidFill>
                  <a:schemeClr val="bg1"/>
                </a:solidFill>
              </a:defRPr>
            </a:lvl1pPr>
          </a:lstStyle>
          <a:p>
            <a:r>
              <a:rPr lang="it-IT"/>
              <a:t>Fare clic per modificare lo stile del titolo dello schema</a:t>
            </a:r>
            <a:endParaRPr lang="en-US"/>
          </a:p>
        </p:txBody>
      </p:sp>
      <p:sp>
        <p:nvSpPr>
          <p:cNvPr id="11" name="Date Placeholder 6"/>
          <p:cNvSpPr>
            <a:spLocks noGrp="1"/>
          </p:cNvSpPr>
          <p:nvPr>
            <p:ph type="dt" sz="half" idx="10"/>
          </p:nvPr>
        </p:nvSpPr>
        <p:spPr>
          <a:xfrm>
            <a:off x="0" y="6492875"/>
            <a:ext cx="1066800" cy="365125"/>
          </a:xfrm>
        </p:spPr>
        <p:txBody>
          <a:bodyPr/>
          <a:lstStyle>
            <a:lvl1pPr>
              <a:defRPr baseline="0" smtClean="0">
                <a:solidFill>
                  <a:schemeClr val="bg1"/>
                </a:solidFill>
              </a:defRPr>
            </a:lvl1pPr>
          </a:lstStyle>
          <a:p>
            <a:pPr>
              <a:defRPr/>
            </a:pPr>
            <a:endParaRPr lang="en-US"/>
          </a:p>
        </p:txBody>
      </p:sp>
      <p:sp>
        <p:nvSpPr>
          <p:cNvPr id="12" name="Footer Placeholder 7"/>
          <p:cNvSpPr>
            <a:spLocks noGrp="1"/>
          </p:cNvSpPr>
          <p:nvPr>
            <p:ph type="ftr" sz="quarter" idx="11"/>
          </p:nvPr>
        </p:nvSpPr>
        <p:spPr>
          <a:xfrm>
            <a:off x="4572000" y="6492875"/>
            <a:ext cx="3505200" cy="365125"/>
          </a:xfrm>
        </p:spPr>
        <p:txBody>
          <a:bodyPr/>
          <a:lstStyle>
            <a:lvl1pPr algn="l">
              <a:defRPr baseline="0" smtClean="0">
                <a:solidFill>
                  <a:schemeClr val="bg1"/>
                </a:solidFill>
              </a:defRPr>
            </a:lvl1pPr>
          </a:lstStyle>
          <a:p>
            <a:pPr>
              <a:defRPr/>
            </a:pPr>
            <a:endParaRPr lang="en-US" dirty="0"/>
          </a:p>
        </p:txBody>
      </p:sp>
      <p:sp>
        <p:nvSpPr>
          <p:cNvPr id="13" name="Slide Number Placeholder 8"/>
          <p:cNvSpPr>
            <a:spLocks noGrp="1"/>
          </p:cNvSpPr>
          <p:nvPr>
            <p:ph type="sldNum" sz="quarter" idx="12"/>
          </p:nvPr>
        </p:nvSpPr>
        <p:spPr>
          <a:xfrm>
            <a:off x="8077200" y="6492875"/>
            <a:ext cx="1066800" cy="365125"/>
          </a:xfrm>
        </p:spPr>
        <p:txBody>
          <a:bodyPr/>
          <a:lstStyle>
            <a:lvl1pPr>
              <a:defRPr baseline="0" smtClean="0">
                <a:solidFill>
                  <a:schemeClr val="bg1"/>
                </a:solidFill>
              </a:defRPr>
            </a:lvl1pPr>
          </a:lstStyle>
          <a:p>
            <a:pPr>
              <a:defRPr/>
            </a:pPr>
            <a:fld id="{4F25B14B-C98E-4C14-96E7-18DD3A29C179}" type="slidenum">
              <a:rPr lang="en-US"/>
              <a:pPr>
                <a:defRPr/>
              </a:pPr>
              <a:t>‹#›</a:t>
            </a:fld>
            <a:endParaRPr lang="en-US"/>
          </a:p>
        </p:txBody>
      </p:sp>
    </p:spTree>
    <p:extLst>
      <p:ext uri="{BB962C8B-B14F-4D97-AF65-F5344CB8AC3E}">
        <p14:creationId xmlns:p14="http://schemas.microsoft.com/office/powerpoint/2010/main" val="3938794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gradFill flip="none" rotWithShape="1">
            <a:gsLst>
              <a:gs pos="0">
                <a:schemeClr val="tx1"/>
              </a:gs>
              <a:gs pos="100000">
                <a:srgbClr val="3333B2"/>
              </a:gs>
            </a:gsLst>
            <a:lin ang="10800000" scaled="1"/>
            <a:tileRect/>
          </a:gradFill>
          <a:ln>
            <a:noFill/>
          </a:ln>
          <a:effectLst>
            <a:outerShdw blurRad="508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Rectangle 5"/>
          <p:cNvSpPr/>
          <p:nvPr/>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0" y="0"/>
            <a:ext cx="8915400" cy="762000"/>
          </a:xfrm>
        </p:spPr>
        <p:txBody>
          <a:bodyPr/>
          <a:lstStyle>
            <a:lvl1pPr marL="182880" algn="l">
              <a:defRPr baseline="0">
                <a:solidFill>
                  <a:schemeClr val="bg1"/>
                </a:solidFill>
              </a:defRPr>
            </a:lvl1pPr>
          </a:lstStyle>
          <a:p>
            <a:r>
              <a:rPr lang="it-IT"/>
              <a:t>Fare clic per modificare lo stile del titolo dello schema</a:t>
            </a:r>
            <a:endParaRPr lang="en-US"/>
          </a:p>
        </p:txBody>
      </p:sp>
      <p:sp>
        <p:nvSpPr>
          <p:cNvPr id="12" name="Text Placeholder 10"/>
          <p:cNvSpPr>
            <a:spLocks noGrp="1"/>
          </p:cNvSpPr>
          <p:nvPr>
            <p:ph type="body" sz="quarter" idx="13" hasCustomPrompt="1"/>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it-IT" dirty="0"/>
              <a:t>L. Rocco</a:t>
            </a:r>
          </a:p>
        </p:txBody>
      </p:sp>
      <p:sp>
        <p:nvSpPr>
          <p:cNvPr id="7"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endParaRPr lang="en-US" dirty="0"/>
          </a:p>
        </p:txBody>
      </p:sp>
      <p:sp>
        <p:nvSpPr>
          <p:cNvPr id="8"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endParaRPr lang="en-US" dirty="0"/>
          </a:p>
        </p:txBody>
      </p:sp>
      <p:sp>
        <p:nvSpPr>
          <p:cNvPr id="9"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0F8ABFDA-DAF0-4496-8136-3108F5781C52}" type="slidenum">
              <a:rPr lang="en-US"/>
              <a:pPr>
                <a:defRPr/>
              </a:pPr>
              <a:t>‹#›</a:t>
            </a:fld>
            <a:endParaRPr lang="en-US"/>
          </a:p>
        </p:txBody>
      </p:sp>
    </p:spTree>
    <p:extLst>
      <p:ext uri="{BB962C8B-B14F-4D97-AF65-F5344CB8AC3E}">
        <p14:creationId xmlns:p14="http://schemas.microsoft.com/office/powerpoint/2010/main" val="3839794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3" name="Rectangle 2"/>
          <p:cNvSpPr/>
          <p:nvPr/>
        </p:nvSpPr>
        <p:spPr>
          <a:xfrm>
            <a:off x="4572000" y="6477000"/>
            <a:ext cx="4572000" cy="381000"/>
          </a:xfrm>
          <a:prstGeom prst="rect">
            <a:avLst/>
          </a:prstGeom>
          <a:solidFill>
            <a:srgbClr val="3333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userDrawn="1"/>
        </p:nvSpPr>
        <p:spPr>
          <a:xfrm>
            <a:off x="0" y="6477000"/>
            <a:ext cx="4572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Text Placeholder 10"/>
          <p:cNvSpPr>
            <a:spLocks noGrp="1"/>
          </p:cNvSpPr>
          <p:nvPr>
            <p:ph type="body" sz="quarter" idx="13"/>
          </p:nvPr>
        </p:nvSpPr>
        <p:spPr>
          <a:xfrm>
            <a:off x="1066800" y="6477000"/>
            <a:ext cx="3505200" cy="381000"/>
          </a:xfrm>
        </p:spPr>
        <p:txBody>
          <a:bodyPr anchor="ctr">
            <a:normAutofit/>
          </a:bodyPr>
          <a:lstStyle>
            <a:lvl1pPr algn="r">
              <a:buNone/>
              <a:defRPr lang="en-US" sz="1200" kern="1200" baseline="0" dirty="0">
                <a:solidFill>
                  <a:schemeClr val="bg1"/>
                </a:solidFill>
                <a:latin typeface="+mn-lt"/>
                <a:ea typeface="+mn-ea"/>
                <a:cs typeface="+mn-cs"/>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endParaRPr lang="it-IT" dirty="0"/>
          </a:p>
        </p:txBody>
      </p:sp>
      <p:sp>
        <p:nvSpPr>
          <p:cNvPr id="5" name="Date Placeholder 6"/>
          <p:cNvSpPr>
            <a:spLocks noGrp="1"/>
          </p:cNvSpPr>
          <p:nvPr>
            <p:ph type="dt" sz="half" idx="14"/>
          </p:nvPr>
        </p:nvSpPr>
        <p:spPr>
          <a:xfrm>
            <a:off x="0" y="6492875"/>
            <a:ext cx="1066800" cy="365125"/>
          </a:xfrm>
        </p:spPr>
        <p:txBody>
          <a:bodyPr/>
          <a:lstStyle>
            <a:lvl1pPr>
              <a:defRPr baseline="0" smtClean="0">
                <a:solidFill>
                  <a:schemeClr val="bg1"/>
                </a:solidFill>
              </a:defRPr>
            </a:lvl1pPr>
          </a:lstStyle>
          <a:p>
            <a:pPr>
              <a:defRPr/>
            </a:pPr>
            <a:endParaRPr lang="en-US" dirty="0"/>
          </a:p>
        </p:txBody>
      </p:sp>
      <p:sp>
        <p:nvSpPr>
          <p:cNvPr id="6" name="Footer Placeholder 7"/>
          <p:cNvSpPr>
            <a:spLocks noGrp="1"/>
          </p:cNvSpPr>
          <p:nvPr>
            <p:ph type="ftr" sz="quarter" idx="15"/>
          </p:nvPr>
        </p:nvSpPr>
        <p:spPr>
          <a:xfrm>
            <a:off x="4572000" y="6492875"/>
            <a:ext cx="3505200" cy="365125"/>
          </a:xfrm>
        </p:spPr>
        <p:txBody>
          <a:bodyPr/>
          <a:lstStyle>
            <a:lvl1pPr algn="l">
              <a:defRPr baseline="0" smtClean="0">
                <a:solidFill>
                  <a:schemeClr val="bg1"/>
                </a:solidFill>
              </a:defRPr>
            </a:lvl1pPr>
          </a:lstStyle>
          <a:p>
            <a:pPr>
              <a:defRPr/>
            </a:pPr>
            <a:endParaRPr lang="en-US" dirty="0"/>
          </a:p>
        </p:txBody>
      </p:sp>
      <p:sp>
        <p:nvSpPr>
          <p:cNvPr id="7" name="Slide Number Placeholder 8"/>
          <p:cNvSpPr>
            <a:spLocks noGrp="1"/>
          </p:cNvSpPr>
          <p:nvPr>
            <p:ph type="sldNum" sz="quarter" idx="16"/>
          </p:nvPr>
        </p:nvSpPr>
        <p:spPr>
          <a:xfrm>
            <a:off x="8077200" y="6492875"/>
            <a:ext cx="1066800" cy="365125"/>
          </a:xfrm>
        </p:spPr>
        <p:txBody>
          <a:bodyPr/>
          <a:lstStyle>
            <a:lvl1pPr>
              <a:defRPr baseline="0" smtClean="0">
                <a:solidFill>
                  <a:schemeClr val="bg1"/>
                </a:solidFill>
              </a:defRPr>
            </a:lvl1pPr>
          </a:lstStyle>
          <a:p>
            <a:pPr>
              <a:defRPr/>
            </a:pPr>
            <a:fld id="{E7C05FB1-C35B-4870-BC50-C1BF2D042AF7}" type="slidenum">
              <a:rPr lang="en-US"/>
              <a:pPr>
                <a:defRPr/>
              </a:pPr>
              <a:t>‹#›</a:t>
            </a:fld>
            <a:endParaRPr lang="en-US"/>
          </a:p>
        </p:txBody>
      </p:sp>
    </p:spTree>
    <p:extLst>
      <p:ext uri="{BB962C8B-B14F-4D97-AF65-F5344CB8AC3E}">
        <p14:creationId xmlns:p14="http://schemas.microsoft.com/office/powerpoint/2010/main" val="3397542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 dello schema</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02A947-F0B9-4AC8-B617-2CA04D399975}" type="slidenum">
              <a:rPr lang="en-US"/>
              <a:pPr>
                <a:defRPr/>
              </a:pPr>
              <a:t>‹#›</a:t>
            </a:fld>
            <a:endParaRPr lang="en-US"/>
          </a:p>
        </p:txBody>
      </p:sp>
    </p:spTree>
    <p:extLst>
      <p:ext uri="{BB962C8B-B14F-4D97-AF65-F5344CB8AC3E}">
        <p14:creationId xmlns:p14="http://schemas.microsoft.com/office/powerpoint/2010/main" val="1082063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 dello schema</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DC05516-340B-459A-81CA-6701DA508FD3}" type="slidenum">
              <a:rPr lang="en-US"/>
              <a:pPr>
                <a:defRPr/>
              </a:pPr>
              <a:t>‹#›</a:t>
            </a:fld>
            <a:endParaRPr lang="en-US"/>
          </a:p>
        </p:txBody>
      </p:sp>
    </p:spTree>
    <p:extLst>
      <p:ext uri="{BB962C8B-B14F-4D97-AF65-F5344CB8AC3E}">
        <p14:creationId xmlns:p14="http://schemas.microsoft.com/office/powerpoint/2010/main" val="205319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99340060-ECB4-774B-9DE3-B825FBF28424}" type="slidenum">
              <a:rPr lang="en-US"/>
              <a:pPr>
                <a:defRPr/>
              </a:pPr>
              <a:t>‹#›</a:t>
            </a:fld>
            <a:endParaRPr lang="en-US"/>
          </a:p>
        </p:txBody>
      </p:sp>
      <p:sp>
        <p:nvSpPr>
          <p:cNvPr id="7"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9804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5EA575-3527-424C-A005-428A5216F812}" type="slidenum">
              <a:rPr lang="en-US"/>
              <a:pPr>
                <a:defRPr/>
              </a:pPr>
              <a:t>‹#›</a:t>
            </a:fld>
            <a:endParaRPr lang="en-US"/>
          </a:p>
        </p:txBody>
      </p:sp>
    </p:spTree>
    <p:extLst>
      <p:ext uri="{BB962C8B-B14F-4D97-AF65-F5344CB8AC3E}">
        <p14:creationId xmlns:p14="http://schemas.microsoft.com/office/powerpoint/2010/main" val="3555007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39EB02-20BD-4C4F-B59A-1CA3F89D91B8}" type="slidenum">
              <a:rPr lang="en-US"/>
              <a:pPr>
                <a:defRPr/>
              </a:pPr>
              <a:t>‹#›</a:t>
            </a:fld>
            <a:endParaRPr lang="en-US"/>
          </a:p>
        </p:txBody>
      </p:sp>
    </p:spTree>
    <p:extLst>
      <p:ext uri="{BB962C8B-B14F-4D97-AF65-F5344CB8AC3E}">
        <p14:creationId xmlns:p14="http://schemas.microsoft.com/office/powerpoint/2010/main" val="2815796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492618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956484" y="6660000"/>
            <a:ext cx="972000" cy="144000"/>
          </a:xfrm>
        </p:spPr>
        <p:txBody>
          <a:bodyPr/>
          <a:lstStyle/>
          <a:p>
            <a:endParaRPr lang="en-GB" dirty="0"/>
          </a:p>
        </p:txBody>
      </p:sp>
      <p:sp>
        <p:nvSpPr>
          <p:cNvPr id="4" name="Footer Placeholder 3"/>
          <p:cNvSpPr>
            <a:spLocks noGrp="1"/>
          </p:cNvSpPr>
          <p:nvPr>
            <p:ph type="ftr" sz="quarter" idx="11"/>
          </p:nvPr>
        </p:nvSpPr>
        <p:spPr>
          <a:xfrm>
            <a:off x="2016000" y="6660000"/>
            <a:ext cx="4140000" cy="144000"/>
          </a:xfrm>
        </p:spPr>
        <p:txBody>
          <a:bodyPr/>
          <a:lstStyle/>
          <a:p>
            <a:endParaRPr lang="en-GB" dirty="0"/>
          </a:p>
        </p:txBody>
      </p:sp>
      <p:sp>
        <p:nvSpPr>
          <p:cNvPr id="5" name="Slide Number Placeholder 4"/>
          <p:cNvSpPr>
            <a:spLocks noGrp="1"/>
          </p:cNvSpPr>
          <p:nvPr>
            <p:ph type="sldNum" sz="quarter" idx="12"/>
          </p:nvPr>
        </p:nvSpPr>
        <p:spPr>
          <a:xfrm>
            <a:off x="6372200" y="6660000"/>
            <a:ext cx="1080000" cy="144000"/>
          </a:xfrm>
        </p:spPr>
        <p:txBody>
          <a:bodyPr/>
          <a:lstStyle/>
          <a:p>
            <a:fld id="{FD0A51CA-4611-42BC-8C78-05A9D4A054CC}" type="slidenum">
              <a:rPr lang="en-GB" smtClean="0"/>
              <a:pPr/>
              <a:t>‹#›</a:t>
            </a:fld>
            <a:endParaRPr lang="en-GB" dirty="0"/>
          </a:p>
        </p:txBody>
      </p:sp>
      <p:sp>
        <p:nvSpPr>
          <p:cNvPr id="6" name="Title 1"/>
          <p:cNvSpPr>
            <a:spLocks noGrp="1"/>
          </p:cNvSpPr>
          <p:nvPr>
            <p:ph type="title"/>
          </p:nvPr>
        </p:nvSpPr>
        <p:spPr>
          <a:xfrm>
            <a:off x="612000" y="4762800"/>
            <a:ext cx="7920000" cy="720000"/>
          </a:xfrm>
        </p:spPr>
        <p:txBody>
          <a:bodyPr anchor="b"/>
          <a:lstStyle>
            <a:lvl1pPr algn="ctr">
              <a:defRPr/>
            </a:lvl1pPr>
          </a:lstStyle>
          <a:p>
            <a:r>
              <a:rPr lang="en-US" dirty="0"/>
              <a:t>Click to edit Master title style</a:t>
            </a:r>
          </a:p>
        </p:txBody>
      </p:sp>
      <p:sp>
        <p:nvSpPr>
          <p:cNvPr id="7" name="Subtitle 2"/>
          <p:cNvSpPr>
            <a:spLocks noGrp="1"/>
          </p:cNvSpPr>
          <p:nvPr>
            <p:ph type="subTitle" idx="1"/>
          </p:nvPr>
        </p:nvSpPr>
        <p:spPr>
          <a:xfrm>
            <a:off x="612000" y="5482800"/>
            <a:ext cx="7920000" cy="540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Subtitle 2"/>
          <p:cNvSpPr txBox="1">
            <a:spLocks/>
          </p:cNvSpPr>
          <p:nvPr userDrawn="1"/>
        </p:nvSpPr>
        <p:spPr>
          <a:xfrm>
            <a:off x="638670" y="6046680"/>
            <a:ext cx="7920000" cy="540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tx2"/>
              </a:buClr>
              <a:buSzPct val="80000"/>
              <a:buFont typeface=".AppleSystemUIFont" charset="-12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Clr>
                <a:schemeClr val="tx2"/>
              </a:buClr>
              <a:buSzPct val="80000"/>
              <a:buFont typeface=".AppleSystemUIFont" charset="-12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Clr>
                <a:schemeClr val="tx2"/>
              </a:buClr>
              <a:buSzPct val="80000"/>
              <a:buFont typeface=".AppleSystemUIFont" charset="-12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buClr>
              <a:buSzPct val="80000"/>
              <a:buFont typeface=".AppleSystemUIFont" charset="-12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2000" dirty="0">
                <a:solidFill>
                  <a:schemeClr val="tx1"/>
                </a:solidFill>
              </a:rPr>
              <a:t>Author: </a:t>
            </a:r>
          </a:p>
        </p:txBody>
      </p:sp>
    </p:spTree>
    <p:extLst>
      <p:ext uri="{BB962C8B-B14F-4D97-AF65-F5344CB8AC3E}">
        <p14:creationId xmlns:p14="http://schemas.microsoft.com/office/powerpoint/2010/main" val="239221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8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46D8CE-DF9A-4FC9-98C1-36228A9B7D78}" type="slidenum">
              <a:rPr lang="en-US" smtClean="0"/>
              <a:t>‹#›</a:t>
            </a:fld>
            <a:endParaRPr lang="en-US" dirty="0"/>
          </a:p>
        </p:txBody>
      </p:sp>
    </p:spTree>
    <p:extLst>
      <p:ext uri="{BB962C8B-B14F-4D97-AF65-F5344CB8AC3E}">
        <p14:creationId xmlns:p14="http://schemas.microsoft.com/office/powerpoint/2010/main" val="1621449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lvl1pPr>
              <a:defRPr/>
            </a:lvl1pPr>
          </a:lstStyle>
          <a:p>
            <a:endParaRPr lang="fr-LU"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dirty="0"/>
          </a:p>
        </p:txBody>
      </p:sp>
    </p:spTree>
    <p:extLst>
      <p:ext uri="{BB962C8B-B14F-4D97-AF65-F5344CB8AC3E}">
        <p14:creationId xmlns:p14="http://schemas.microsoft.com/office/powerpoint/2010/main" val="1759560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70" y="273687"/>
            <a:ext cx="7886700" cy="576000"/>
          </a:xfrm>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8559C87-4400-0E45-97C7-BDEE4D66133D}" type="slidenum">
              <a:rPr lang="fr-FR" smtClean="0"/>
              <a:t>‹#›</a:t>
            </a:fld>
            <a:endParaRPr lang="fr-FR" dirty="0"/>
          </a:p>
        </p:txBody>
      </p:sp>
      <p:sp>
        <p:nvSpPr>
          <p:cNvPr id="7" name="Espace réservé du texte 7"/>
          <p:cNvSpPr>
            <a:spLocks noGrp="1"/>
          </p:cNvSpPr>
          <p:nvPr>
            <p:ph type="body" sz="quarter" idx="13"/>
          </p:nvPr>
        </p:nvSpPr>
        <p:spPr>
          <a:xfrm>
            <a:off x="190800" y="870585"/>
            <a:ext cx="7885112" cy="576000"/>
          </a:xfrm>
        </p:spPr>
        <p:txBody>
          <a:bodyPr>
            <a:normAutofit/>
          </a:bodyPr>
          <a:lstStyle>
            <a:lvl1pPr marL="0" indent="0">
              <a:buNone/>
              <a:defRPr sz="2800">
                <a:solidFill>
                  <a:schemeClr val="accent2"/>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953030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lvl1pPr>
              <a:defRPr/>
            </a:lvl1pPr>
          </a:lstStyle>
          <a:p>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570097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2961" y="263526"/>
            <a:ext cx="8321119"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Date Placeholder 9"/>
          <p:cNvSpPr>
            <a:spLocks noGrp="1"/>
          </p:cNvSpPr>
          <p:nvPr>
            <p:ph type="dt" sz="half" idx="10"/>
          </p:nvPr>
        </p:nvSpPr>
        <p:spPr/>
        <p:txBody>
          <a:bodyPr/>
          <a:lstStyle>
            <a:lvl1pPr>
              <a:defRPr/>
            </a:lvl1pPr>
          </a:lstStyle>
          <a:p>
            <a:endParaRPr lang="en-GB" dirty="0"/>
          </a:p>
        </p:txBody>
      </p:sp>
      <p:sp>
        <p:nvSpPr>
          <p:cNvPr id="11" name="Footer Placeholder 10"/>
          <p:cNvSpPr>
            <a:spLocks noGrp="1"/>
          </p:cNvSpPr>
          <p:nvPr>
            <p:ph type="ftr" sz="quarter" idx="11"/>
          </p:nvPr>
        </p:nvSpPr>
        <p:spPr/>
        <p:txBody>
          <a:bodyPr/>
          <a:lstStyle/>
          <a:p>
            <a:endParaRPr lang="en-GB" dirty="0"/>
          </a:p>
        </p:txBody>
      </p:sp>
      <p:sp>
        <p:nvSpPr>
          <p:cNvPr id="12" name="Slide Number Placeholder 11"/>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164885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6" name="Date Placeholder 5"/>
          <p:cNvSpPr>
            <a:spLocks noGrp="1"/>
          </p:cNvSpPr>
          <p:nvPr>
            <p:ph type="dt" sz="half" idx="10"/>
          </p:nvPr>
        </p:nvSpPr>
        <p:spPr/>
        <p:txBody>
          <a:bodyPr/>
          <a:lstStyle>
            <a:lvl1pPr>
              <a:defRPr/>
            </a:lvl1p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24611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75"/>
            <a:ext cx="8229600" cy="481013"/>
          </a:xfrm>
          <a:prstGeom prst="rect">
            <a:avLst/>
          </a:prstGeo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000">
                <a:latin typeface="FuturaEU Normal"/>
                <a:cs typeface="FuturaEU Normal"/>
              </a:defRPr>
            </a:lvl2pPr>
            <a:lvl3pPr>
              <a:defRPr sz="1800">
                <a:latin typeface="FuturaEU Normal"/>
                <a:cs typeface="FuturaEU Normal"/>
              </a:defRPr>
            </a:lvl3pPr>
            <a:lvl4pPr>
              <a:defRPr sz="1800">
                <a:latin typeface="FuturaEU Normal"/>
                <a:cs typeface="FuturaEU Normal"/>
              </a:defRPr>
            </a:lvl4pPr>
            <a:lvl5pPr>
              <a:defRPr sz="1800">
                <a:latin typeface="FuturaEU Normal"/>
                <a:cs typeface="FuturaEU Normal"/>
              </a:defRPr>
            </a:lvl5pPr>
            <a:lvl6pPr>
              <a:defRPr sz="1800"/>
            </a:lvl6pPr>
            <a:lvl7pPr>
              <a:defRPr sz="1800"/>
            </a:lvl7pPr>
            <a:lvl8pPr>
              <a:defRPr sz="1800"/>
            </a:lvl8pPr>
            <a:lvl9pPr>
              <a:defRPr sz="1800"/>
            </a:lvl9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1724D276-6CE8-4C48-99FF-9555AA01C808}" type="slidenum">
              <a:rPr lang="en-US"/>
              <a:pPr>
                <a:defRPr/>
              </a:pPr>
              <a:t>‹#›</a:t>
            </a:fld>
            <a:endParaRPr lang="en-US"/>
          </a:p>
        </p:txBody>
      </p:sp>
      <p:sp>
        <p:nvSpPr>
          <p:cNvPr id="8"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687478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pictures with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639763" y="1706563"/>
            <a:ext cx="3027997" cy="1992312"/>
          </a:xfrm>
        </p:spPr>
        <p:txBody>
          <a:bodyPr/>
          <a:lstStyle/>
          <a:p>
            <a:endParaRPr lang="fr-FR" dirty="0"/>
          </a:p>
        </p:txBody>
      </p:sp>
      <p:sp>
        <p:nvSpPr>
          <p:cNvPr id="9" name="Espace réservé pour une image  8"/>
          <p:cNvSpPr>
            <a:spLocks noGrp="1"/>
          </p:cNvSpPr>
          <p:nvPr>
            <p:ph type="pic" sz="quarter" idx="14"/>
          </p:nvPr>
        </p:nvSpPr>
        <p:spPr>
          <a:xfrm>
            <a:off x="630238" y="3830638"/>
            <a:ext cx="3037522" cy="2001837"/>
          </a:xfrm>
        </p:spPr>
        <p:txBody>
          <a:bodyPr/>
          <a:lstStyle/>
          <a:p>
            <a:endParaRPr lang="fr-FR" dirty="0"/>
          </a:p>
        </p:txBody>
      </p:sp>
      <p:sp>
        <p:nvSpPr>
          <p:cNvPr id="11" name="Espace réservé du texte 10"/>
          <p:cNvSpPr>
            <a:spLocks noGrp="1"/>
          </p:cNvSpPr>
          <p:nvPr>
            <p:ph type="body" sz="quarter" idx="15"/>
          </p:nvPr>
        </p:nvSpPr>
        <p:spPr>
          <a:xfrm>
            <a:off x="3860800" y="1685925"/>
            <a:ext cx="4622800" cy="2012950"/>
          </a:xfrm>
        </p:spPr>
        <p:txBody>
          <a:bodyPr/>
          <a:lstStyle>
            <a:lvl1pPr marL="0" indent="0">
              <a:buNone/>
              <a:defRPr/>
            </a:lvl1pPr>
          </a:lstStyle>
          <a:p>
            <a:pPr lvl="0"/>
            <a:r>
              <a:rPr lang="fr-FR" dirty="0"/>
              <a:t>Cliquez pour </a:t>
            </a:r>
            <a:r>
              <a:rPr lang="fr-FR"/>
              <a:t>modifier les</a:t>
            </a:r>
            <a:endParaRPr lang="fr-FR" dirty="0"/>
          </a:p>
        </p:txBody>
      </p:sp>
      <p:sp>
        <p:nvSpPr>
          <p:cNvPr id="13" name="Espace réservé du texte 12"/>
          <p:cNvSpPr>
            <a:spLocks noGrp="1"/>
          </p:cNvSpPr>
          <p:nvPr>
            <p:ph type="body" sz="quarter" idx="16"/>
          </p:nvPr>
        </p:nvSpPr>
        <p:spPr>
          <a:xfrm>
            <a:off x="3870325" y="3840163"/>
            <a:ext cx="4613275" cy="1992312"/>
          </a:xfrm>
        </p:spPr>
        <p:txBody>
          <a:bodyPr/>
          <a:lstStyle>
            <a:lvl1pPr marL="0" indent="0">
              <a:buNone/>
              <a:defRPr/>
            </a:lvl1pPr>
          </a:lstStyle>
          <a:p>
            <a:pPr lvl="0"/>
            <a:r>
              <a:rPr lang="fr-FR" dirty="0"/>
              <a:t>Cliquez pour modifier les</a:t>
            </a:r>
          </a:p>
        </p:txBody>
      </p:sp>
      <p:sp>
        <p:nvSpPr>
          <p:cNvPr id="6" name="Date Placeholder 5"/>
          <p:cNvSpPr>
            <a:spLocks noGrp="1"/>
          </p:cNvSpPr>
          <p:nvPr>
            <p:ph type="dt" sz="half" idx="17"/>
          </p:nvPr>
        </p:nvSpPr>
        <p:spPr/>
        <p:txBody>
          <a:bodyPr/>
          <a:lstStyle>
            <a:lvl1pPr>
              <a:defRPr/>
            </a:lvl1pPr>
          </a:lstStyle>
          <a:p>
            <a:endParaRPr lang="en-GB" dirty="0"/>
          </a:p>
        </p:txBody>
      </p:sp>
      <p:sp>
        <p:nvSpPr>
          <p:cNvPr id="8" name="Footer Placeholder 7"/>
          <p:cNvSpPr>
            <a:spLocks noGrp="1"/>
          </p:cNvSpPr>
          <p:nvPr>
            <p:ph type="ftr" sz="quarter" idx="18"/>
          </p:nvPr>
        </p:nvSpPr>
        <p:spPr/>
        <p:txBody>
          <a:bodyPr/>
          <a:lstStyle/>
          <a:p>
            <a:endParaRPr lang="en-GB" dirty="0"/>
          </a:p>
        </p:txBody>
      </p:sp>
      <p:sp>
        <p:nvSpPr>
          <p:cNvPr id="10" name="Slide Number Placeholder 9"/>
          <p:cNvSpPr>
            <a:spLocks noGrp="1"/>
          </p:cNvSpPr>
          <p:nvPr>
            <p:ph type="sldNum" sz="quarter" idx="19"/>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1103509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ictures and lab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7" name="Espace réservé pour une image  6"/>
          <p:cNvSpPr>
            <a:spLocks noGrp="1"/>
          </p:cNvSpPr>
          <p:nvPr>
            <p:ph type="pic" sz="quarter" idx="13"/>
          </p:nvPr>
        </p:nvSpPr>
        <p:spPr>
          <a:xfrm>
            <a:off x="121920" y="2632075"/>
            <a:ext cx="2174240" cy="2174240"/>
          </a:xfrm>
          <a:prstGeom prst="ellipse">
            <a:avLst/>
          </a:prstGeom>
          <a:solidFill>
            <a:schemeClr val="tx2">
              <a:lumMod val="20000"/>
              <a:lumOff val="80000"/>
            </a:schemeClr>
          </a:solidFill>
        </p:spPr>
        <p:txBody>
          <a:bodyPr/>
          <a:lstStyle/>
          <a:p>
            <a:endParaRPr lang="fr-FR" dirty="0"/>
          </a:p>
        </p:txBody>
      </p:sp>
      <p:sp>
        <p:nvSpPr>
          <p:cNvPr id="8" name="Espace réservé pour une image  6"/>
          <p:cNvSpPr>
            <a:spLocks noGrp="1"/>
          </p:cNvSpPr>
          <p:nvPr>
            <p:ph type="pic" sz="quarter" idx="14"/>
          </p:nvPr>
        </p:nvSpPr>
        <p:spPr>
          <a:xfrm>
            <a:off x="2367280" y="2632075"/>
            <a:ext cx="2174240" cy="2174240"/>
          </a:xfrm>
          <a:prstGeom prst="ellipse">
            <a:avLst/>
          </a:prstGeom>
          <a:solidFill>
            <a:schemeClr val="tx2">
              <a:lumMod val="20000"/>
              <a:lumOff val="80000"/>
            </a:schemeClr>
          </a:solidFill>
        </p:spPr>
        <p:txBody>
          <a:bodyPr/>
          <a:lstStyle/>
          <a:p>
            <a:endParaRPr lang="fr-FR" dirty="0"/>
          </a:p>
        </p:txBody>
      </p:sp>
      <p:sp>
        <p:nvSpPr>
          <p:cNvPr id="9" name="Espace réservé pour une image  6"/>
          <p:cNvSpPr>
            <a:spLocks noGrp="1"/>
          </p:cNvSpPr>
          <p:nvPr>
            <p:ph type="pic" sz="quarter" idx="15"/>
          </p:nvPr>
        </p:nvSpPr>
        <p:spPr>
          <a:xfrm>
            <a:off x="4622800" y="2632075"/>
            <a:ext cx="2174240" cy="2174240"/>
          </a:xfrm>
          <a:prstGeom prst="ellipse">
            <a:avLst/>
          </a:prstGeom>
          <a:solidFill>
            <a:schemeClr val="tx2">
              <a:lumMod val="20000"/>
              <a:lumOff val="80000"/>
            </a:schemeClr>
          </a:solidFill>
        </p:spPr>
        <p:txBody>
          <a:bodyPr/>
          <a:lstStyle/>
          <a:p>
            <a:endParaRPr lang="fr-FR" dirty="0"/>
          </a:p>
        </p:txBody>
      </p:sp>
      <p:sp>
        <p:nvSpPr>
          <p:cNvPr id="10" name="Espace réservé pour une image  6"/>
          <p:cNvSpPr>
            <a:spLocks noGrp="1"/>
          </p:cNvSpPr>
          <p:nvPr>
            <p:ph type="pic" sz="quarter" idx="16"/>
          </p:nvPr>
        </p:nvSpPr>
        <p:spPr>
          <a:xfrm>
            <a:off x="6868160" y="2632075"/>
            <a:ext cx="2174240" cy="2174240"/>
          </a:xfrm>
          <a:prstGeom prst="ellipse">
            <a:avLst/>
          </a:prstGeom>
          <a:solidFill>
            <a:schemeClr val="tx2">
              <a:lumMod val="20000"/>
              <a:lumOff val="80000"/>
            </a:schemeClr>
          </a:solidFill>
        </p:spPr>
        <p:txBody>
          <a:bodyPr/>
          <a:lstStyle/>
          <a:p>
            <a:endParaRPr lang="fr-FR" dirty="0"/>
          </a:p>
        </p:txBody>
      </p:sp>
      <p:sp>
        <p:nvSpPr>
          <p:cNvPr id="12" name="Espace réservé du texte 11"/>
          <p:cNvSpPr>
            <a:spLocks noGrp="1"/>
          </p:cNvSpPr>
          <p:nvPr>
            <p:ph type="body" sz="quarter" idx="17"/>
          </p:nvPr>
        </p:nvSpPr>
        <p:spPr>
          <a:xfrm>
            <a:off x="11176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3" name="Espace réservé du texte 11"/>
          <p:cNvSpPr>
            <a:spLocks noGrp="1"/>
          </p:cNvSpPr>
          <p:nvPr>
            <p:ph type="body" sz="quarter" idx="18"/>
          </p:nvPr>
        </p:nvSpPr>
        <p:spPr>
          <a:xfrm>
            <a:off x="235712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4" name="Espace réservé du texte 11"/>
          <p:cNvSpPr>
            <a:spLocks noGrp="1"/>
          </p:cNvSpPr>
          <p:nvPr>
            <p:ph type="body" sz="quarter" idx="19"/>
          </p:nvPr>
        </p:nvSpPr>
        <p:spPr>
          <a:xfrm>
            <a:off x="459232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5" name="Espace réservé du texte 11"/>
          <p:cNvSpPr>
            <a:spLocks noGrp="1"/>
          </p:cNvSpPr>
          <p:nvPr>
            <p:ph type="body" sz="quarter" idx="20"/>
          </p:nvPr>
        </p:nvSpPr>
        <p:spPr>
          <a:xfrm>
            <a:off x="6837680" y="2001520"/>
            <a:ext cx="2194559" cy="549275"/>
          </a:xfrm>
        </p:spPr>
        <p:txBody>
          <a:bodyPr anchor="ctr">
            <a:normAutofit/>
          </a:bodyPr>
          <a:lstStyle>
            <a:lvl1pPr marL="0" indent="0" algn="ctr">
              <a:buNone/>
              <a:defRPr sz="2000">
                <a:solidFill>
                  <a:schemeClr val="tx2"/>
                </a:solidFill>
              </a:defRPr>
            </a:lvl1pPr>
          </a:lstStyle>
          <a:p>
            <a:pPr lvl="0"/>
            <a:r>
              <a:rPr lang="fr-FR" dirty="0"/>
              <a:t>Cliquez </a:t>
            </a:r>
          </a:p>
        </p:txBody>
      </p:sp>
      <p:sp>
        <p:nvSpPr>
          <p:cNvPr id="16" name="Espace réservé du texte 11"/>
          <p:cNvSpPr>
            <a:spLocks noGrp="1"/>
          </p:cNvSpPr>
          <p:nvPr>
            <p:ph type="body" sz="quarter" idx="21"/>
          </p:nvPr>
        </p:nvSpPr>
        <p:spPr>
          <a:xfrm>
            <a:off x="11176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7" name="Espace réservé du texte 11"/>
          <p:cNvSpPr>
            <a:spLocks noGrp="1"/>
          </p:cNvSpPr>
          <p:nvPr>
            <p:ph type="body" sz="quarter" idx="22"/>
          </p:nvPr>
        </p:nvSpPr>
        <p:spPr>
          <a:xfrm>
            <a:off x="235712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8" name="Espace réservé du texte 11"/>
          <p:cNvSpPr>
            <a:spLocks noGrp="1"/>
          </p:cNvSpPr>
          <p:nvPr>
            <p:ph type="body" sz="quarter" idx="23"/>
          </p:nvPr>
        </p:nvSpPr>
        <p:spPr>
          <a:xfrm>
            <a:off x="459232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19" name="Espace réservé du texte 11"/>
          <p:cNvSpPr>
            <a:spLocks noGrp="1"/>
          </p:cNvSpPr>
          <p:nvPr>
            <p:ph type="body" sz="quarter" idx="24"/>
          </p:nvPr>
        </p:nvSpPr>
        <p:spPr>
          <a:xfrm>
            <a:off x="6837680" y="4998720"/>
            <a:ext cx="2194559" cy="549275"/>
          </a:xfrm>
        </p:spPr>
        <p:txBody>
          <a:bodyPr anchor="t">
            <a:normAutofit/>
          </a:bodyPr>
          <a:lstStyle>
            <a:lvl1pPr marL="0" indent="0" algn="ctr">
              <a:buNone/>
              <a:defRPr sz="2000">
                <a:solidFill>
                  <a:schemeClr val="accent2"/>
                </a:solidFill>
              </a:defRPr>
            </a:lvl1pPr>
          </a:lstStyle>
          <a:p>
            <a:pPr lvl="0"/>
            <a:r>
              <a:rPr lang="fr-FR" dirty="0"/>
              <a:t>Cliquez </a:t>
            </a:r>
          </a:p>
        </p:txBody>
      </p:sp>
      <p:sp>
        <p:nvSpPr>
          <p:cNvPr id="6" name="Date Placeholder 5"/>
          <p:cNvSpPr>
            <a:spLocks noGrp="1"/>
          </p:cNvSpPr>
          <p:nvPr>
            <p:ph type="dt" sz="half" idx="25"/>
          </p:nvPr>
        </p:nvSpPr>
        <p:spPr/>
        <p:txBody>
          <a:bodyPr/>
          <a:lstStyle>
            <a:lvl1pPr>
              <a:defRPr/>
            </a:lvl1pPr>
          </a:lstStyle>
          <a:p>
            <a:endParaRPr lang="en-GB" dirty="0"/>
          </a:p>
        </p:txBody>
      </p:sp>
      <p:sp>
        <p:nvSpPr>
          <p:cNvPr id="11" name="Footer Placeholder 10"/>
          <p:cNvSpPr>
            <a:spLocks noGrp="1"/>
          </p:cNvSpPr>
          <p:nvPr>
            <p:ph type="ftr" sz="quarter" idx="26"/>
          </p:nvPr>
        </p:nvSpPr>
        <p:spPr/>
        <p:txBody>
          <a:bodyPr/>
          <a:lstStyle/>
          <a:p>
            <a:endParaRPr lang="en-GB" dirty="0"/>
          </a:p>
        </p:txBody>
      </p:sp>
      <p:sp>
        <p:nvSpPr>
          <p:cNvPr id="20" name="Slide Number Placeholder 19"/>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022691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sa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7" name="Espace réservé pour une image  6"/>
          <p:cNvSpPr>
            <a:spLocks noGrp="1"/>
          </p:cNvSpPr>
          <p:nvPr>
            <p:ph type="pic" sz="quarter" idx="13" hasCustomPrompt="1"/>
          </p:nvPr>
        </p:nvSpPr>
        <p:spPr>
          <a:xfrm>
            <a:off x="260977" y="1730375"/>
            <a:ext cx="1440000" cy="1800000"/>
          </a:xfrm>
        </p:spPr>
        <p:txBody>
          <a:bodyPr>
            <a:normAutofit/>
          </a:bodyPr>
          <a:lstStyle>
            <a:lvl1pPr marL="0" indent="0">
              <a:buNone/>
              <a:defRPr sz="1800"/>
            </a:lvl1pPr>
          </a:lstStyle>
          <a:p>
            <a:r>
              <a:rPr lang="fr-FR" dirty="0"/>
              <a:t>insérer une image</a:t>
            </a:r>
          </a:p>
        </p:txBody>
      </p:sp>
      <p:sp>
        <p:nvSpPr>
          <p:cNvPr id="9" name="Espace réservé du texte 8"/>
          <p:cNvSpPr>
            <a:spLocks noGrp="1"/>
          </p:cNvSpPr>
          <p:nvPr>
            <p:ph type="body" sz="quarter" idx="14" hasCustomPrompt="1"/>
          </p:nvPr>
        </p:nvSpPr>
        <p:spPr>
          <a:xfrm>
            <a:off x="1700335"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0" name="Espace réservé pour une image  6"/>
          <p:cNvSpPr>
            <a:spLocks noGrp="1"/>
          </p:cNvSpPr>
          <p:nvPr>
            <p:ph type="pic" sz="quarter" idx="15" hasCustomPrompt="1"/>
          </p:nvPr>
        </p:nvSpPr>
        <p:spPr>
          <a:xfrm>
            <a:off x="3142819" y="1730375"/>
            <a:ext cx="1440000" cy="1800000"/>
          </a:xfrm>
        </p:spPr>
        <p:txBody>
          <a:bodyPr>
            <a:normAutofit/>
          </a:bodyPr>
          <a:lstStyle>
            <a:lvl1pPr marL="0" indent="0">
              <a:buNone/>
              <a:defRPr sz="1800"/>
            </a:lvl1pPr>
          </a:lstStyle>
          <a:p>
            <a:r>
              <a:rPr lang="fr-FR" dirty="0"/>
              <a:t>insérer une image</a:t>
            </a:r>
          </a:p>
        </p:txBody>
      </p:sp>
      <p:sp>
        <p:nvSpPr>
          <p:cNvPr id="11" name="Espace réservé du texte 8"/>
          <p:cNvSpPr>
            <a:spLocks noGrp="1"/>
          </p:cNvSpPr>
          <p:nvPr>
            <p:ph type="body" sz="quarter" idx="16" hasCustomPrompt="1"/>
          </p:nvPr>
        </p:nvSpPr>
        <p:spPr>
          <a:xfrm>
            <a:off x="4582177"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2" name="Espace réservé pour une image  6"/>
          <p:cNvSpPr>
            <a:spLocks noGrp="1"/>
          </p:cNvSpPr>
          <p:nvPr>
            <p:ph type="pic" sz="quarter" idx="17" hasCustomPrompt="1"/>
          </p:nvPr>
        </p:nvSpPr>
        <p:spPr>
          <a:xfrm>
            <a:off x="6026604" y="1730375"/>
            <a:ext cx="1440000" cy="1800000"/>
          </a:xfrm>
        </p:spPr>
        <p:txBody>
          <a:bodyPr>
            <a:normAutofit/>
          </a:bodyPr>
          <a:lstStyle>
            <a:lvl1pPr marL="0" indent="0">
              <a:buNone/>
              <a:defRPr sz="1800"/>
            </a:lvl1pPr>
          </a:lstStyle>
          <a:p>
            <a:r>
              <a:rPr lang="fr-FR" dirty="0"/>
              <a:t>insérer une image</a:t>
            </a:r>
          </a:p>
        </p:txBody>
      </p:sp>
      <p:sp>
        <p:nvSpPr>
          <p:cNvPr id="13" name="Espace réservé du texte 8"/>
          <p:cNvSpPr>
            <a:spLocks noGrp="1"/>
          </p:cNvSpPr>
          <p:nvPr>
            <p:ph type="body" sz="quarter" idx="18" hasCustomPrompt="1"/>
          </p:nvPr>
        </p:nvSpPr>
        <p:spPr>
          <a:xfrm>
            <a:off x="7470062" y="1730375"/>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4" name="Espace réservé pour une image  6"/>
          <p:cNvSpPr>
            <a:spLocks noGrp="1"/>
          </p:cNvSpPr>
          <p:nvPr>
            <p:ph type="pic" sz="quarter" idx="19" hasCustomPrompt="1"/>
          </p:nvPr>
        </p:nvSpPr>
        <p:spPr>
          <a:xfrm>
            <a:off x="1699998" y="3530239"/>
            <a:ext cx="1440000" cy="1800000"/>
          </a:xfrm>
        </p:spPr>
        <p:txBody>
          <a:bodyPr>
            <a:normAutofit/>
          </a:bodyPr>
          <a:lstStyle>
            <a:lvl1pPr marL="0" indent="0">
              <a:buNone/>
              <a:defRPr sz="1800"/>
            </a:lvl1pPr>
          </a:lstStyle>
          <a:p>
            <a:r>
              <a:rPr lang="fr-FR" dirty="0"/>
              <a:t>insérer une image</a:t>
            </a:r>
          </a:p>
        </p:txBody>
      </p:sp>
      <p:sp>
        <p:nvSpPr>
          <p:cNvPr id="15" name="Espace réservé du texte 8"/>
          <p:cNvSpPr>
            <a:spLocks noGrp="1"/>
          </p:cNvSpPr>
          <p:nvPr>
            <p:ph type="body" sz="quarter" idx="20" hasCustomPrompt="1"/>
          </p:nvPr>
        </p:nvSpPr>
        <p:spPr>
          <a:xfrm>
            <a:off x="3139356"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6" name="Espace réservé pour une image  6"/>
          <p:cNvSpPr>
            <a:spLocks noGrp="1"/>
          </p:cNvSpPr>
          <p:nvPr>
            <p:ph type="pic" sz="quarter" idx="21" hasCustomPrompt="1"/>
          </p:nvPr>
        </p:nvSpPr>
        <p:spPr>
          <a:xfrm>
            <a:off x="4583319" y="3530239"/>
            <a:ext cx="1440000" cy="1800000"/>
          </a:xfrm>
        </p:spPr>
        <p:txBody>
          <a:bodyPr>
            <a:normAutofit/>
          </a:bodyPr>
          <a:lstStyle>
            <a:lvl1pPr marL="0" indent="0">
              <a:buNone/>
              <a:defRPr sz="1800"/>
            </a:lvl1pPr>
          </a:lstStyle>
          <a:p>
            <a:r>
              <a:rPr lang="fr-FR" dirty="0"/>
              <a:t>insérer une image</a:t>
            </a:r>
          </a:p>
        </p:txBody>
      </p:sp>
      <p:sp>
        <p:nvSpPr>
          <p:cNvPr id="17" name="Espace réservé du texte 8"/>
          <p:cNvSpPr>
            <a:spLocks noGrp="1"/>
          </p:cNvSpPr>
          <p:nvPr>
            <p:ph type="body" sz="quarter" idx="22" hasCustomPrompt="1"/>
          </p:nvPr>
        </p:nvSpPr>
        <p:spPr>
          <a:xfrm>
            <a:off x="6029398"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18" name="Espace réservé pour une image  6"/>
          <p:cNvSpPr>
            <a:spLocks noGrp="1"/>
          </p:cNvSpPr>
          <p:nvPr>
            <p:ph type="pic" sz="quarter" idx="23" hasCustomPrompt="1"/>
          </p:nvPr>
        </p:nvSpPr>
        <p:spPr>
          <a:xfrm>
            <a:off x="7474209" y="3530239"/>
            <a:ext cx="1440000" cy="1800000"/>
          </a:xfrm>
        </p:spPr>
        <p:txBody>
          <a:bodyPr>
            <a:normAutofit/>
          </a:bodyPr>
          <a:lstStyle>
            <a:lvl1pPr marL="0" indent="0">
              <a:buNone/>
              <a:defRPr sz="1800"/>
            </a:lvl1pPr>
          </a:lstStyle>
          <a:p>
            <a:r>
              <a:rPr lang="fr-FR" dirty="0"/>
              <a:t>insérer une image</a:t>
            </a:r>
          </a:p>
        </p:txBody>
      </p:sp>
      <p:sp>
        <p:nvSpPr>
          <p:cNvPr id="19" name="Espace réservé du texte 8"/>
          <p:cNvSpPr>
            <a:spLocks noGrp="1"/>
          </p:cNvSpPr>
          <p:nvPr>
            <p:ph type="body" sz="quarter" idx="24" hasCustomPrompt="1"/>
          </p:nvPr>
        </p:nvSpPr>
        <p:spPr>
          <a:xfrm>
            <a:off x="257452" y="3530239"/>
            <a:ext cx="1440000" cy="1800000"/>
          </a:xfrm>
        </p:spPr>
        <p:txBody>
          <a:bodyPr anchor="ctr">
            <a:normAutofit/>
          </a:bodyPr>
          <a:lstStyle>
            <a:lvl1pPr marL="0" indent="0">
              <a:buNone/>
              <a:defRPr sz="1600">
                <a:solidFill>
                  <a:schemeClr val="bg1"/>
                </a:solidFill>
              </a:defRPr>
            </a:lvl1pPr>
          </a:lstStyle>
          <a:p>
            <a:pPr lvl="0"/>
            <a:r>
              <a:rPr lang="fr-FR" dirty="0"/>
              <a:t>Insérer du texte</a:t>
            </a:r>
          </a:p>
        </p:txBody>
      </p:sp>
      <p:sp>
        <p:nvSpPr>
          <p:cNvPr id="3" name="Date Placeholder 2"/>
          <p:cNvSpPr>
            <a:spLocks noGrp="1"/>
          </p:cNvSpPr>
          <p:nvPr>
            <p:ph type="dt" sz="half" idx="25"/>
          </p:nvPr>
        </p:nvSpPr>
        <p:spPr/>
        <p:txBody>
          <a:bodyPr/>
          <a:lstStyle>
            <a:lvl1pPr>
              <a:defRPr/>
            </a:lvl1pPr>
          </a:lstStyle>
          <a:p>
            <a:endParaRPr lang="en-GB" dirty="0"/>
          </a:p>
        </p:txBody>
      </p:sp>
      <p:sp>
        <p:nvSpPr>
          <p:cNvPr id="4" name="Footer Placeholder 3"/>
          <p:cNvSpPr>
            <a:spLocks noGrp="1"/>
          </p:cNvSpPr>
          <p:nvPr>
            <p:ph type="ftr" sz="quarter" idx="26"/>
          </p:nvPr>
        </p:nvSpPr>
        <p:spPr/>
        <p:txBody>
          <a:bodyPr/>
          <a:lstStyle/>
          <a:p>
            <a:endParaRPr lang="en-GB" dirty="0"/>
          </a:p>
        </p:txBody>
      </p:sp>
      <p:sp>
        <p:nvSpPr>
          <p:cNvPr id="5" name="Slide Number Placeholder 4"/>
          <p:cNvSpPr>
            <a:spLocks noGrp="1"/>
          </p:cNvSpPr>
          <p:nvPr>
            <p:ph type="sldNum" sz="quarter" idx="27"/>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496618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fr-FR" dirty="0"/>
              <a:t>Cliquez et modifiez le titre</a:t>
            </a:r>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034638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3792072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598310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384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EEFC-87E7-52AE-91B5-063E67366DA2}"/>
              </a:ext>
            </a:extLst>
          </p:cNvPr>
          <p:cNvSpPr>
            <a:spLocks noGrp="1"/>
          </p:cNvSpPr>
          <p:nvPr>
            <p:ph type="ctrTitle"/>
          </p:nvPr>
        </p:nvSpPr>
        <p:spPr>
          <a:xfrm>
            <a:off x="628650" y="2766218"/>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GB" dirty="0"/>
              <a:t>Click to edit Master title style</a:t>
            </a:r>
            <a:endParaRPr lang="en-PL" dirty="0"/>
          </a:p>
        </p:txBody>
      </p:sp>
      <p:pic>
        <p:nvPicPr>
          <p:cNvPr id="7" name="Picture 6" descr="Shape&#10;&#10;Description automatically generated">
            <a:extLst>
              <a:ext uri="{FF2B5EF4-FFF2-40B4-BE49-F238E27FC236}">
                <a16:creationId xmlns:a16="http://schemas.microsoft.com/office/drawing/2014/main" id="{C4695DA4-7838-2F94-2F33-B7BAB28DE433}"/>
              </a:ext>
            </a:extLst>
          </p:cNvPr>
          <p:cNvPicPr>
            <a:picLocks noChangeAspect="1"/>
          </p:cNvPicPr>
          <p:nvPr userDrawn="1"/>
        </p:nvPicPr>
        <p:blipFill>
          <a:blip r:embed="rId2"/>
          <a:stretch>
            <a:fillRect/>
          </a:stretch>
        </p:blipFill>
        <p:spPr>
          <a:xfrm>
            <a:off x="6729027" y="71188"/>
            <a:ext cx="2155482" cy="2155482"/>
          </a:xfrm>
          <a:prstGeom prst="rect">
            <a:avLst/>
          </a:prstGeom>
        </p:spPr>
      </p:pic>
    </p:spTree>
    <p:extLst>
      <p:ext uri="{BB962C8B-B14F-4D97-AF65-F5344CB8AC3E}">
        <p14:creationId xmlns:p14="http://schemas.microsoft.com/office/powerpoint/2010/main" val="2427290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890585"/>
            <a:ext cx="7772400" cy="3748216"/>
          </a:xfrm>
          <a:prstGeom prst="rect">
            <a:avLst/>
          </a:prstGeom>
        </p:spPr>
        <p:txBody>
          <a:bodyPr/>
          <a:lstStyle>
            <a:lvl1pPr marL="0" indent="0" algn="l">
              <a:buNone/>
              <a:defRPr sz="140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err="1"/>
              <a:t>Click</a:t>
            </a:r>
            <a:r>
              <a:rPr lang="pl-PL" dirty="0"/>
              <a:t> to </a:t>
            </a:r>
            <a:r>
              <a:rPr lang="pl-PL" dirty="0" err="1"/>
              <a:t>edit</a:t>
            </a:r>
            <a:r>
              <a:rPr lang="pl-PL" dirty="0"/>
              <a:t> Master </a:t>
            </a:r>
            <a:r>
              <a:rPr lang="pl-PL" dirty="0" err="1"/>
              <a:t>subtitle</a:t>
            </a:r>
            <a:r>
              <a:rPr lang="pl-PL" dirty="0"/>
              <a:t> style</a:t>
            </a:r>
            <a:endParaRPr lang="en-US" dirty="0"/>
          </a:p>
        </p:txBody>
      </p:sp>
      <p:sp>
        <p:nvSpPr>
          <p:cNvPr id="4" name="Title 1">
            <a:extLst>
              <a:ext uri="{FF2B5EF4-FFF2-40B4-BE49-F238E27FC236}">
                <a16:creationId xmlns:a16="http://schemas.microsoft.com/office/drawing/2014/main" id="{CB3940A7-0DF3-B8E6-668E-750DD2774FF8}"/>
              </a:ext>
            </a:extLst>
          </p:cNvPr>
          <p:cNvSpPr>
            <a:spLocks noGrp="1"/>
          </p:cNvSpPr>
          <p:nvPr>
            <p:ph type="ctrTitle"/>
          </p:nvPr>
        </p:nvSpPr>
        <p:spPr>
          <a:xfrm>
            <a:off x="613066" y="483667"/>
            <a:ext cx="7282902" cy="720000"/>
          </a:xfrm>
          <a:prstGeom prst="rect">
            <a:avLst/>
          </a:prstGeom>
        </p:spPr>
        <p:txBody>
          <a:bodyPr/>
          <a:lstStyle>
            <a:lvl1pPr>
              <a:defRPr b="0" i="0">
                <a:solidFill>
                  <a:srgbClr val="E7384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11" name="Slide Number Placeholder 5">
            <a:extLst>
              <a:ext uri="{FF2B5EF4-FFF2-40B4-BE49-F238E27FC236}">
                <a16:creationId xmlns:a16="http://schemas.microsoft.com/office/drawing/2014/main" id="{F44A7E80-89BD-C7DB-4BE0-7DE5AE47E518}"/>
              </a:ext>
            </a:extLst>
          </p:cNvPr>
          <p:cNvSpPr>
            <a:spLocks noGrp="1"/>
          </p:cNvSpPr>
          <p:nvPr>
            <p:ph type="sldNum" sz="quarter" idx="4"/>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12" name="Straight Connector 11">
            <a:extLst>
              <a:ext uri="{FF2B5EF4-FFF2-40B4-BE49-F238E27FC236}">
                <a16:creationId xmlns:a16="http://schemas.microsoft.com/office/drawing/2014/main" id="{A11622EB-5623-6A2A-B6A7-5223D6FE963F}"/>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9EEF25A3-61F6-0DAC-078B-354AE339BFF3}"/>
              </a:ext>
            </a:extLst>
          </p:cNvPr>
          <p:cNvSpPr>
            <a:spLocks noGrp="1"/>
          </p:cNvSpPr>
          <p:nvPr>
            <p:ph type="ftr" sz="quarter" idx="3"/>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14" name="Picture 13" descr="A picture containing text, sign&#10;&#10;Description automatically generated">
            <a:extLst>
              <a:ext uri="{FF2B5EF4-FFF2-40B4-BE49-F238E27FC236}">
                <a16:creationId xmlns:a16="http://schemas.microsoft.com/office/drawing/2014/main" id="{FC79D4EE-64D1-1D04-7C2F-FB34938C129A}"/>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15" name="Content Placeholder 5" descr="A picture containing icon&#10;&#10;Description automatically generated">
            <a:extLst>
              <a:ext uri="{FF2B5EF4-FFF2-40B4-BE49-F238E27FC236}">
                <a16:creationId xmlns:a16="http://schemas.microsoft.com/office/drawing/2014/main" id="{C0530D7A-A8BD-CDC3-4455-62FE67C574C6}"/>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3005664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18E636-8552-1CD3-AB3A-E1A23005E463}"/>
              </a:ext>
            </a:extLst>
          </p:cNvPr>
          <p:cNvSpPr>
            <a:spLocks noGrp="1"/>
          </p:cNvSpPr>
          <p:nvPr>
            <p:ph type="ctrTitle"/>
          </p:nvPr>
        </p:nvSpPr>
        <p:spPr>
          <a:xfrm>
            <a:off x="613066" y="483667"/>
            <a:ext cx="7282902" cy="720000"/>
          </a:xfrm>
          <a:prstGeom prst="rect">
            <a:avLst/>
          </a:prstGeom>
        </p:spPr>
        <p:txBody>
          <a:bodyPr/>
          <a:lstStyle>
            <a:lvl1pPr>
              <a:defRPr b="0" i="0">
                <a:solidFill>
                  <a:srgbClr val="E7384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8" name="Slide Number Placeholder 5">
            <a:extLst>
              <a:ext uri="{FF2B5EF4-FFF2-40B4-BE49-F238E27FC236}">
                <a16:creationId xmlns:a16="http://schemas.microsoft.com/office/drawing/2014/main" id="{4B5319A7-27BF-41A4-AE97-A7A13B377B6F}"/>
              </a:ext>
            </a:extLst>
          </p:cNvPr>
          <p:cNvSpPr>
            <a:spLocks noGrp="1"/>
          </p:cNvSpPr>
          <p:nvPr>
            <p:ph type="sldNum" sz="quarter" idx="4"/>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9" name="Straight Connector 8">
            <a:extLst>
              <a:ext uri="{FF2B5EF4-FFF2-40B4-BE49-F238E27FC236}">
                <a16:creationId xmlns:a16="http://schemas.microsoft.com/office/drawing/2014/main" id="{E9C2DF2A-DFC8-DA5F-FA68-E6C437EBAA3B}"/>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D1EB4402-8835-4AA3-2C2A-A5FA16C9534F}"/>
              </a:ext>
            </a:extLst>
          </p:cNvPr>
          <p:cNvSpPr>
            <a:spLocks noGrp="1"/>
          </p:cNvSpPr>
          <p:nvPr>
            <p:ph type="ftr" sz="quarter" idx="3"/>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11" name="Picture 10" descr="A picture containing text, sign&#10;&#10;Description automatically generated">
            <a:extLst>
              <a:ext uri="{FF2B5EF4-FFF2-40B4-BE49-F238E27FC236}">
                <a16:creationId xmlns:a16="http://schemas.microsoft.com/office/drawing/2014/main" id="{45B50204-2AA6-74FA-6541-B9C26B9243B0}"/>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12" name="Content Placeholder 5" descr="A picture containing icon&#10;&#10;Description automatically generated">
            <a:extLst>
              <a:ext uri="{FF2B5EF4-FFF2-40B4-BE49-F238E27FC236}">
                <a16:creationId xmlns:a16="http://schemas.microsoft.com/office/drawing/2014/main" id="{265A7702-8F5B-285C-431C-361542763419}"/>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3901198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066" y="1871663"/>
            <a:ext cx="8073733" cy="4254500"/>
          </a:xfrm>
          <a:prstGeom prst="rect">
            <a:avLst/>
          </a:prstGeom>
        </p:spPr>
        <p:txBody>
          <a:bodyPr/>
          <a:lstStyle>
            <a:lvl1pPr>
              <a:defRPr sz="1400" b="0" i="0">
                <a:latin typeface="Helvetica Neue" panose="02000503000000020004" pitchFamily="2" charset="0"/>
                <a:ea typeface="Helvetica Neue" panose="02000503000000020004" pitchFamily="2" charset="0"/>
                <a:cs typeface="Helvetica Neue" panose="02000503000000020004" pitchFamily="2" charset="0"/>
              </a:defRPr>
            </a:lvl1pPr>
            <a:lvl2pPr>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Title 1">
            <a:extLst>
              <a:ext uri="{FF2B5EF4-FFF2-40B4-BE49-F238E27FC236}">
                <a16:creationId xmlns:a16="http://schemas.microsoft.com/office/drawing/2014/main" id="{898A7AFC-7855-D999-34D1-0BCD11C7DB17}"/>
              </a:ext>
            </a:extLst>
          </p:cNvPr>
          <p:cNvSpPr>
            <a:spLocks noGrp="1"/>
          </p:cNvSpPr>
          <p:nvPr>
            <p:ph type="ctrTitle"/>
          </p:nvPr>
        </p:nvSpPr>
        <p:spPr>
          <a:xfrm>
            <a:off x="613066" y="483667"/>
            <a:ext cx="7282902" cy="720000"/>
          </a:xfrm>
          <a:prstGeom prst="rect">
            <a:avLst/>
          </a:prstGeom>
        </p:spPr>
        <p:txBody>
          <a:bodyPr/>
          <a:lstStyle>
            <a:lvl1pPr>
              <a:defRPr b="0" i="0">
                <a:solidFill>
                  <a:srgbClr val="E7384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10" name="Slide Number Placeholder 5">
            <a:extLst>
              <a:ext uri="{FF2B5EF4-FFF2-40B4-BE49-F238E27FC236}">
                <a16:creationId xmlns:a16="http://schemas.microsoft.com/office/drawing/2014/main" id="{8AB2B6C6-97A4-E407-D026-A323462BC0AC}"/>
              </a:ext>
            </a:extLst>
          </p:cNvPr>
          <p:cNvSpPr>
            <a:spLocks noGrp="1"/>
          </p:cNvSpPr>
          <p:nvPr>
            <p:ph type="sldNum" sz="quarter" idx="4"/>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11" name="Straight Connector 10">
            <a:extLst>
              <a:ext uri="{FF2B5EF4-FFF2-40B4-BE49-F238E27FC236}">
                <a16:creationId xmlns:a16="http://schemas.microsoft.com/office/drawing/2014/main" id="{8C560B5C-A734-8CE5-B104-002D8A24F4A8}"/>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7331F1D4-1D77-38F5-EFA4-8C919827ACC8}"/>
              </a:ext>
            </a:extLst>
          </p:cNvPr>
          <p:cNvSpPr>
            <a:spLocks noGrp="1"/>
          </p:cNvSpPr>
          <p:nvPr>
            <p:ph type="ftr" sz="quarter" idx="3"/>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13" name="Picture 12" descr="A picture containing text, sign&#10;&#10;Description automatically generated">
            <a:extLst>
              <a:ext uri="{FF2B5EF4-FFF2-40B4-BE49-F238E27FC236}">
                <a16:creationId xmlns:a16="http://schemas.microsoft.com/office/drawing/2014/main" id="{C15B1ABD-E3AD-9484-237A-889F93E90156}"/>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14" name="Content Placeholder 5" descr="A picture containing icon&#10;&#10;Description automatically generated">
            <a:extLst>
              <a:ext uri="{FF2B5EF4-FFF2-40B4-BE49-F238E27FC236}">
                <a16:creationId xmlns:a16="http://schemas.microsoft.com/office/drawing/2014/main" id="{2CD2706F-9B5C-A6C8-9D09-2666B871E759}"/>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94150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75"/>
            <a:ext cx="8229600" cy="481013"/>
          </a:xfrm>
          <a:prstGeom prst="rect">
            <a:avLst/>
          </a:prstGeom>
        </p:spPr>
        <p:txBody>
          <a:bodyPr/>
          <a:lstStyle/>
          <a:p>
            <a:r>
              <a:rPr lang="pl-PL"/>
              <a:t>Click to edit Master title style</a:t>
            </a:r>
            <a:endParaRPr lang="en-US"/>
          </a:p>
        </p:txBody>
      </p:sp>
      <p:sp>
        <p:nvSpPr>
          <p:cNvPr id="5" name="Slide Number Placeholder 5"/>
          <p:cNvSpPr>
            <a:spLocks noGrp="1"/>
          </p:cNvSpPr>
          <p:nvPr>
            <p:ph type="sldNum" sz="quarter" idx="12"/>
          </p:nvPr>
        </p:nvSpPr>
        <p:spPr/>
        <p:txBody>
          <a:bodyPr/>
          <a:lstStyle>
            <a:lvl1pPr>
              <a:defRPr/>
            </a:lvl1pPr>
          </a:lstStyle>
          <a:p>
            <a:pPr>
              <a:defRPr/>
            </a:pPr>
            <a:fld id="{11F972E8-99A5-134D-9FB1-BA1946CB33D9}" type="slidenum">
              <a:rPr lang="en-US"/>
              <a:pPr>
                <a:defRPr/>
              </a:pPr>
              <a:t>‹#›</a:t>
            </a:fld>
            <a:endParaRPr lang="en-US"/>
          </a:p>
        </p:txBody>
      </p:sp>
      <p:sp>
        <p:nvSpPr>
          <p:cNvPr id="6"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789253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1800" b="0" i="0">
                <a:latin typeface="Helvetica Neue" panose="02000503000000020004" pitchFamily="2" charset="0"/>
                <a:ea typeface="Helvetica Neue" panose="02000503000000020004" pitchFamily="2" charset="0"/>
                <a:cs typeface="Helvetica Neue" panose="02000503000000020004" pitchFamily="2" charset="0"/>
              </a:defRPr>
            </a:lvl1pPr>
            <a:lvl2pPr>
              <a:defRPr sz="1600" b="0" i="0">
                <a:latin typeface="Helvetica Neue" panose="02000503000000020004" pitchFamily="2" charset="0"/>
                <a:ea typeface="Helvetica Neue" panose="02000503000000020004" pitchFamily="2" charset="0"/>
                <a:cs typeface="Helvetica Neue" panose="02000503000000020004" pitchFamily="2" charset="0"/>
              </a:defRPr>
            </a:lvl2pPr>
            <a:lvl3pP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latin typeface="Helvetica Neue" panose="02000503000000020004" pitchFamily="2" charset="0"/>
                <a:ea typeface="Helvetica Neue" panose="02000503000000020004" pitchFamily="2" charset="0"/>
                <a:cs typeface="Helvetica Neue" panose="02000503000000020004" pitchFamily="2" charset="0"/>
              </a:defRPr>
            </a:lvl5pPr>
            <a:lvl6pPr>
              <a:defRPr sz="1800"/>
            </a:lvl6pPr>
            <a:lvl7pPr>
              <a:defRPr sz="1800"/>
            </a:lvl7pPr>
            <a:lvl8pPr>
              <a:defRPr sz="1800"/>
            </a:lvl8pPr>
            <a:lvl9pPr>
              <a:defRPr sz="1800"/>
            </a:lvl9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b="0" i="0">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latin typeface="Helvetica Neue" panose="02000503000000020004" pitchFamily="2" charset="0"/>
                <a:ea typeface="Helvetica Neue" panose="02000503000000020004" pitchFamily="2" charset="0"/>
                <a:cs typeface="Helvetica Neue" panose="02000503000000020004" pitchFamily="2" charset="0"/>
              </a:defRPr>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Title 1">
            <a:extLst>
              <a:ext uri="{FF2B5EF4-FFF2-40B4-BE49-F238E27FC236}">
                <a16:creationId xmlns:a16="http://schemas.microsoft.com/office/drawing/2014/main" id="{B53B7CF6-9635-8C7B-01EA-DDB1432636B6}"/>
              </a:ext>
            </a:extLst>
          </p:cNvPr>
          <p:cNvSpPr>
            <a:spLocks noGrp="1"/>
          </p:cNvSpPr>
          <p:nvPr>
            <p:ph type="ctrTitle"/>
          </p:nvPr>
        </p:nvSpPr>
        <p:spPr>
          <a:xfrm>
            <a:off x="613066" y="483667"/>
            <a:ext cx="7282902" cy="720000"/>
          </a:xfrm>
          <a:prstGeom prst="rect">
            <a:avLst/>
          </a:prstGeom>
        </p:spPr>
        <p:txBody>
          <a:bodyPr/>
          <a:lstStyle>
            <a:lvl1pPr>
              <a:defRPr b="0" i="0">
                <a:solidFill>
                  <a:srgbClr val="E7384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9" name="Slide Number Placeholder 5">
            <a:extLst>
              <a:ext uri="{FF2B5EF4-FFF2-40B4-BE49-F238E27FC236}">
                <a16:creationId xmlns:a16="http://schemas.microsoft.com/office/drawing/2014/main" id="{33E87A65-60A4-02EC-C387-39057CC67774}"/>
              </a:ext>
            </a:extLst>
          </p:cNvPr>
          <p:cNvSpPr>
            <a:spLocks noGrp="1"/>
          </p:cNvSpPr>
          <p:nvPr>
            <p:ph type="sldNum" sz="quarter" idx="4"/>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10" name="Straight Connector 9">
            <a:extLst>
              <a:ext uri="{FF2B5EF4-FFF2-40B4-BE49-F238E27FC236}">
                <a16:creationId xmlns:a16="http://schemas.microsoft.com/office/drawing/2014/main" id="{61E7C7D3-F740-D3B3-461A-B1E074431605}"/>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a:extLst>
              <a:ext uri="{FF2B5EF4-FFF2-40B4-BE49-F238E27FC236}">
                <a16:creationId xmlns:a16="http://schemas.microsoft.com/office/drawing/2014/main" id="{CE890AAE-FB77-AFAF-997A-55AA2009AF31}"/>
              </a:ext>
            </a:extLst>
          </p:cNvPr>
          <p:cNvSpPr>
            <a:spLocks noGrp="1"/>
          </p:cNvSpPr>
          <p:nvPr>
            <p:ph type="ftr" sz="quarter" idx="3"/>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12" name="Picture 11" descr="A picture containing text, sign&#10;&#10;Description automatically generated">
            <a:extLst>
              <a:ext uri="{FF2B5EF4-FFF2-40B4-BE49-F238E27FC236}">
                <a16:creationId xmlns:a16="http://schemas.microsoft.com/office/drawing/2014/main" id="{82DE1B88-4993-6201-E8CF-4C6450A62E6E}"/>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13" name="Content Placeholder 5" descr="A picture containing icon&#10;&#10;Description automatically generated">
            <a:extLst>
              <a:ext uri="{FF2B5EF4-FFF2-40B4-BE49-F238E27FC236}">
                <a16:creationId xmlns:a16="http://schemas.microsoft.com/office/drawing/2014/main" id="{FA69BA51-8571-977F-8915-8FD1A2F2760B}"/>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2567598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b="0" i="0">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latin typeface="Helvetica Neue" panose="02000503000000020004" pitchFamily="2" charset="0"/>
                <a:ea typeface="Helvetica Neue" panose="02000503000000020004" pitchFamily="2" charset="0"/>
                <a:cs typeface="Helvetica Neue" panose="02000503000000020004" pitchFamily="2" charset="0"/>
              </a:defRPr>
            </a:lvl5pPr>
            <a:lvl6pPr>
              <a:defRPr sz="1600"/>
            </a:lvl6pPr>
            <a:lvl7pPr>
              <a:defRPr sz="1600"/>
            </a:lvl7pPr>
            <a:lvl8pPr>
              <a:defRPr sz="1600"/>
            </a:lvl8pPr>
            <a:lvl9pPr>
              <a:defRPr sz="1600"/>
            </a:lvl9p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b="0" i="0">
                <a:latin typeface="Helvetica Neue" panose="02000503000000020004" pitchFamily="2" charset="0"/>
                <a:ea typeface="Helvetica Neue" panose="02000503000000020004" pitchFamily="2" charset="0"/>
                <a:cs typeface="Helvetica Neue" panose="02000503000000020004" pitchFamily="2" charset="0"/>
              </a:defRPr>
            </a:lvl1pPr>
            <a:lvl2pPr>
              <a:defRPr sz="1800" b="0" i="0">
                <a:latin typeface="Helvetica Neue" panose="02000503000000020004" pitchFamily="2" charset="0"/>
                <a:ea typeface="Helvetica Neue" panose="02000503000000020004" pitchFamily="2" charset="0"/>
                <a:cs typeface="Helvetica Neue" panose="02000503000000020004" pitchFamily="2" charset="0"/>
              </a:defRPr>
            </a:lvl2pPr>
            <a:lvl3pPr>
              <a:defRPr sz="1600" b="0" i="0">
                <a:latin typeface="Helvetica Neue" panose="02000503000000020004" pitchFamily="2" charset="0"/>
                <a:ea typeface="Helvetica Neue" panose="02000503000000020004" pitchFamily="2" charset="0"/>
                <a:cs typeface="Helvetica Neue" panose="02000503000000020004" pitchFamily="2" charset="0"/>
              </a:defRPr>
            </a:lvl3pPr>
            <a:lvl4pP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defRPr sz="1400" b="0" i="0">
                <a:latin typeface="Helvetica Neue" panose="02000503000000020004" pitchFamily="2" charset="0"/>
                <a:ea typeface="Helvetica Neue" panose="02000503000000020004" pitchFamily="2" charset="0"/>
                <a:cs typeface="Helvetica Neue" panose="02000503000000020004" pitchFamily="2" charset="0"/>
              </a:defRPr>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11" name="Title 1">
            <a:extLst>
              <a:ext uri="{FF2B5EF4-FFF2-40B4-BE49-F238E27FC236}">
                <a16:creationId xmlns:a16="http://schemas.microsoft.com/office/drawing/2014/main" id="{D6153F5C-CC92-EE85-5BB4-6FB9E7050B86}"/>
              </a:ext>
            </a:extLst>
          </p:cNvPr>
          <p:cNvSpPr>
            <a:spLocks noGrp="1"/>
          </p:cNvSpPr>
          <p:nvPr>
            <p:ph type="ctrTitle"/>
          </p:nvPr>
        </p:nvSpPr>
        <p:spPr>
          <a:xfrm>
            <a:off x="685800" y="557809"/>
            <a:ext cx="7210168" cy="720000"/>
          </a:xfrm>
          <a:prstGeom prst="rect">
            <a:avLst/>
          </a:prstGeom>
        </p:spPr>
        <p:txBody>
          <a:bodyPr/>
          <a:lstStyle>
            <a:lvl1pPr>
              <a:defRPr b="0" i="0">
                <a:solidFill>
                  <a:srgbClr val="E73843"/>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12" name="Slide Number Placeholder 5">
            <a:extLst>
              <a:ext uri="{FF2B5EF4-FFF2-40B4-BE49-F238E27FC236}">
                <a16:creationId xmlns:a16="http://schemas.microsoft.com/office/drawing/2014/main" id="{7BC5FF6E-6828-61E3-ECC3-7951C83AB6EB}"/>
              </a:ext>
            </a:extLst>
          </p:cNvPr>
          <p:cNvSpPr>
            <a:spLocks noGrp="1"/>
          </p:cNvSpPr>
          <p:nvPr>
            <p:ph type="sldNum" sz="quarter" idx="10"/>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13" name="Straight Connector 12">
            <a:extLst>
              <a:ext uri="{FF2B5EF4-FFF2-40B4-BE49-F238E27FC236}">
                <a16:creationId xmlns:a16="http://schemas.microsoft.com/office/drawing/2014/main" id="{172C4D2D-0CF2-DF1D-6D13-8ABA65B91E1B}"/>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4">
            <a:extLst>
              <a:ext uri="{FF2B5EF4-FFF2-40B4-BE49-F238E27FC236}">
                <a16:creationId xmlns:a16="http://schemas.microsoft.com/office/drawing/2014/main" id="{16BCFC77-C37D-749E-6EF6-18EA4CF1FB1F}"/>
              </a:ext>
            </a:extLst>
          </p:cNvPr>
          <p:cNvSpPr>
            <a:spLocks noGrp="1"/>
          </p:cNvSpPr>
          <p:nvPr>
            <p:ph type="ftr" sz="quarter" idx="11"/>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15" name="Picture 14" descr="A picture containing text, sign&#10;&#10;Description automatically generated">
            <a:extLst>
              <a:ext uri="{FF2B5EF4-FFF2-40B4-BE49-F238E27FC236}">
                <a16:creationId xmlns:a16="http://schemas.microsoft.com/office/drawing/2014/main" id="{90035FBF-79F1-F1D3-DB4E-AC3787FE514E}"/>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16" name="Content Placeholder 5" descr="A picture containing icon&#10;&#10;Description automatically generated">
            <a:extLst>
              <a:ext uri="{FF2B5EF4-FFF2-40B4-BE49-F238E27FC236}">
                <a16:creationId xmlns:a16="http://schemas.microsoft.com/office/drawing/2014/main" id="{86B7ED32-9764-96E8-6044-4EA95C0C2779}"/>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6210668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024251-E770-728E-4FA0-25BEC55EF2FF}"/>
              </a:ext>
            </a:extLst>
          </p:cNvPr>
          <p:cNvSpPr>
            <a:spLocks noGrp="1"/>
          </p:cNvSpPr>
          <p:nvPr>
            <p:ph type="sldNum" sz="quarter" idx="4"/>
          </p:nvPr>
        </p:nvSpPr>
        <p:spPr>
          <a:xfrm>
            <a:off x="4261338" y="6426688"/>
            <a:ext cx="621323"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E73843"/>
                </a:solidFill>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fld id="{D8B6F1D1-D4D9-EA48-B4CA-49974B2E54F1}" type="slidenum">
              <a:rPr lang="en-US" smtClean="0"/>
              <a:pPr>
                <a:defRPr/>
              </a:pPr>
              <a:t>‹#›</a:t>
            </a:fld>
            <a:endParaRPr lang="en-US"/>
          </a:p>
        </p:txBody>
      </p:sp>
      <p:cxnSp>
        <p:nvCxnSpPr>
          <p:cNvPr id="6" name="Straight Connector 5">
            <a:extLst>
              <a:ext uri="{FF2B5EF4-FFF2-40B4-BE49-F238E27FC236}">
                <a16:creationId xmlns:a16="http://schemas.microsoft.com/office/drawing/2014/main" id="{3B60160B-99A3-FF16-280A-5C79149ADCC4}"/>
              </a:ext>
            </a:extLst>
          </p:cNvPr>
          <p:cNvCxnSpPr/>
          <p:nvPr userDrawn="1"/>
        </p:nvCxnSpPr>
        <p:spPr>
          <a:xfrm>
            <a:off x="591172" y="6313429"/>
            <a:ext cx="8095628" cy="0"/>
          </a:xfrm>
          <a:prstGeom prst="line">
            <a:avLst/>
          </a:prstGeom>
          <a:ln w="9525" cmpd="sng">
            <a:solidFill>
              <a:srgbClr val="E73843"/>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4">
            <a:extLst>
              <a:ext uri="{FF2B5EF4-FFF2-40B4-BE49-F238E27FC236}">
                <a16:creationId xmlns:a16="http://schemas.microsoft.com/office/drawing/2014/main" id="{9F1318BE-74AF-E9F2-4251-436733EEEFA9}"/>
              </a:ext>
            </a:extLst>
          </p:cNvPr>
          <p:cNvSpPr>
            <a:spLocks noGrp="1"/>
          </p:cNvSpPr>
          <p:nvPr>
            <p:ph type="ftr" sz="quarter" idx="3"/>
          </p:nvPr>
        </p:nvSpPr>
        <p:spPr>
          <a:xfrm>
            <a:off x="6658707" y="6426688"/>
            <a:ext cx="2028093" cy="365125"/>
          </a:xfrm>
          <a:prstGeom prst="rect">
            <a:avLst/>
          </a:prstGeom>
        </p:spPr>
        <p:txBody>
          <a:bodyPr/>
          <a:lstStyle>
            <a:lvl1pPr algn="r">
              <a:defRPr sz="1200" b="0" i="0">
                <a:latin typeface="Helvetica Neue" panose="02000503000000020004" pitchFamily="2" charset="0"/>
                <a:ea typeface="Helvetica Neue" panose="02000503000000020004" pitchFamily="2" charset="0"/>
                <a:cs typeface="Helvetica Neue" panose="02000503000000020004" pitchFamily="2" charset="0"/>
              </a:defRPr>
            </a:lvl1pPr>
          </a:lstStyle>
          <a:p>
            <a:pPr>
              <a:defRPr/>
            </a:pPr>
            <a:endParaRPr lang="en-US" dirty="0"/>
          </a:p>
        </p:txBody>
      </p:sp>
      <p:pic>
        <p:nvPicPr>
          <p:cNvPr id="8" name="Picture 7" descr="A picture containing text, sign&#10;&#10;Description automatically generated">
            <a:extLst>
              <a:ext uri="{FF2B5EF4-FFF2-40B4-BE49-F238E27FC236}">
                <a16:creationId xmlns:a16="http://schemas.microsoft.com/office/drawing/2014/main" id="{DD528E0D-24D8-2C17-A9DD-D6A30597AF8D}"/>
              </a:ext>
            </a:extLst>
          </p:cNvPr>
          <p:cNvPicPr>
            <a:picLocks noChangeAspect="1"/>
          </p:cNvPicPr>
          <p:nvPr userDrawn="1"/>
        </p:nvPicPr>
        <p:blipFill>
          <a:blip r:embed="rId2"/>
          <a:stretch>
            <a:fillRect/>
          </a:stretch>
        </p:blipFill>
        <p:spPr>
          <a:xfrm>
            <a:off x="538419" y="6426688"/>
            <a:ext cx="1828800" cy="382271"/>
          </a:xfrm>
          <a:prstGeom prst="rect">
            <a:avLst/>
          </a:prstGeom>
        </p:spPr>
      </p:pic>
      <p:pic>
        <p:nvPicPr>
          <p:cNvPr id="9" name="Content Placeholder 5" descr="A picture containing icon&#10;&#10;Description automatically generated">
            <a:extLst>
              <a:ext uri="{FF2B5EF4-FFF2-40B4-BE49-F238E27FC236}">
                <a16:creationId xmlns:a16="http://schemas.microsoft.com/office/drawing/2014/main" id="{3C8E8B26-7B6E-D84B-DF3D-A3C870055CB9}"/>
              </a:ext>
            </a:extLst>
          </p:cNvPr>
          <p:cNvPicPr>
            <a:picLocks noChangeAspect="1"/>
          </p:cNvPicPr>
          <p:nvPr userDrawn="1"/>
        </p:nvPicPr>
        <p:blipFill>
          <a:blip r:embed="rId3"/>
          <a:stretch>
            <a:fillRect/>
          </a:stretch>
        </p:blipFill>
        <p:spPr>
          <a:xfrm>
            <a:off x="7860143" y="136525"/>
            <a:ext cx="1065555" cy="1065555"/>
          </a:xfrm>
          <a:prstGeom prst="rect">
            <a:avLst/>
          </a:prstGeom>
          <a:noFill/>
        </p:spPr>
      </p:pic>
    </p:spTree>
    <p:extLst>
      <p:ext uri="{BB962C8B-B14F-4D97-AF65-F5344CB8AC3E}">
        <p14:creationId xmlns:p14="http://schemas.microsoft.com/office/powerpoint/2010/main" val="42431908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7" name="Slide Number Placeholder 6"/>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27700139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Slide Number Placeholder 6"/>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1596260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8" name="Slide Number Placeholder 7"/>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3056057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10" name="Slide Number Placeholder 9"/>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1069487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6" name="Slide Number Placeholder 5"/>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962016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3359199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8" name="Slide Number Placeholder 7"/>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19066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C31C1715-EC22-6140-A5C8-BFDDF53F1608}" type="slidenum">
              <a:rPr lang="en-US"/>
              <a:pPr>
                <a:defRPr/>
              </a:pPr>
              <a:t>‹#›</a:t>
            </a:fld>
            <a:endParaRPr lang="en-US"/>
          </a:p>
        </p:txBody>
      </p:sp>
      <p:sp>
        <p:nvSpPr>
          <p:cNvPr id="5"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243552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8" name="Slide Number Placeholder 7"/>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27964253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62F77F1-4AB7-B145-886B-7F3EC50ABCC4}" type="slidenum">
              <a:rPr lang="pl-PL" smtClean="0"/>
              <a:t>‹#›</a:t>
            </a:fld>
            <a:endParaRPr lang="pl-PL"/>
          </a:p>
        </p:txBody>
      </p:sp>
    </p:spTree>
    <p:extLst>
      <p:ext uri="{BB962C8B-B14F-4D97-AF65-F5344CB8AC3E}">
        <p14:creationId xmlns:p14="http://schemas.microsoft.com/office/powerpoint/2010/main" val="347587264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ge d'acceuil">
    <p:spTree>
      <p:nvGrpSpPr>
        <p:cNvPr id="1" name=""/>
        <p:cNvGrpSpPr/>
        <p:nvPr/>
      </p:nvGrpSpPr>
      <p:grpSpPr>
        <a:xfrm>
          <a:off x="0" y="0"/>
          <a:ext cx="0" cy="0"/>
          <a:chOff x="0" y="0"/>
          <a:chExt cx="0" cy="0"/>
        </a:xfrm>
      </p:grpSpPr>
      <p:sp>
        <p:nvSpPr>
          <p:cNvPr id="2" name="Title 1"/>
          <p:cNvSpPr>
            <a:spLocks noGrp="1"/>
          </p:cNvSpPr>
          <p:nvPr>
            <p:ph type="ctrTitle"/>
          </p:nvPr>
        </p:nvSpPr>
        <p:spPr>
          <a:xfrm>
            <a:off x="2307345" y="2783330"/>
            <a:ext cx="6313847" cy="3675343"/>
          </a:xfrm>
        </p:spPr>
        <p:txBody>
          <a:bodyPr lIns="0" tIns="0" rIns="0" bIns="0" anchor="t" anchorCtr="0">
            <a:normAutofit/>
          </a:bodyPr>
          <a:lstStyle>
            <a:lvl1pPr algn="l">
              <a:defRPr sz="3692" b="0">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4" name="Date Placeholder 3"/>
          <p:cNvSpPr>
            <a:spLocks noGrp="1"/>
          </p:cNvSpPr>
          <p:nvPr>
            <p:ph type="dt" sz="half" idx="10"/>
          </p:nvPr>
        </p:nvSpPr>
        <p:spPr>
          <a:xfrm>
            <a:off x="6563792" y="2285797"/>
            <a:ext cx="2057400" cy="180000"/>
          </a:xfrm>
          <a:prstGeom prst="rect">
            <a:avLst/>
          </a:prstGeom>
        </p:spPr>
        <p:txBody>
          <a:bodyPr lIns="0" tIns="0" rIns="0" bIns="0" anchor="b" anchorCtr="0"/>
          <a:lstStyle>
            <a:lvl1pPr algn="r">
              <a:defRPr sz="1108">
                <a:solidFill>
                  <a:schemeClr val="tx1"/>
                </a:solidFill>
                <a:latin typeface="Arial" panose="020B0604020202020204" pitchFamily="34" charset="0"/>
                <a:cs typeface="Arial" panose="020B0604020202020204" pitchFamily="34" charset="0"/>
              </a:defRPr>
            </a:lvl1pPr>
          </a:lstStyle>
          <a:p>
            <a:endParaRPr lang="fr-L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96001"/>
            <a:ext cx="1285893" cy="1303093"/>
          </a:xfrm>
          <a:prstGeom prst="rect">
            <a:avLst/>
          </a:prstGeom>
        </p:spPr>
      </p:pic>
      <p:sp>
        <p:nvSpPr>
          <p:cNvPr id="9" name="Text Placeholder 8"/>
          <p:cNvSpPr>
            <a:spLocks noGrp="1"/>
          </p:cNvSpPr>
          <p:nvPr>
            <p:ph type="body" sz="quarter" idx="13"/>
          </p:nvPr>
        </p:nvSpPr>
        <p:spPr>
          <a:xfrm>
            <a:off x="2307345" y="517276"/>
            <a:ext cx="4183380" cy="180000"/>
          </a:xfrm>
        </p:spPr>
        <p:txBody>
          <a:bodyPr lIns="0" tIns="0" rIns="0" bIns="0" anchor="b" anchorCtr="0">
            <a:noAutofit/>
          </a:bodyPr>
          <a:lstStyle>
            <a:lvl1pPr marL="0" indent="0">
              <a:buNone/>
              <a:defRPr sz="1108">
                <a:latin typeface="Arial" panose="020B0604020202020204" pitchFamily="34" charset="0"/>
                <a:cs typeface="Arial" panose="020B0604020202020204" pitchFamily="34" charset="0"/>
              </a:defRPr>
            </a:lvl1pPr>
          </a:lstStyle>
          <a:p>
            <a:pPr lvl="0"/>
            <a:r>
              <a:rPr lang="fr-FR" dirty="0"/>
              <a:t>Modifier les styles du texte du masque</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307344" y="766042"/>
            <a:ext cx="6313846" cy="54000"/>
          </a:xfrm>
          <a:prstGeom prst="rect">
            <a:avLst/>
          </a:prstGeom>
        </p:spPr>
      </p:pic>
    </p:spTree>
    <p:extLst>
      <p:ext uri="{BB962C8B-B14F-4D97-AF65-F5344CB8AC3E}">
        <p14:creationId xmlns:p14="http://schemas.microsoft.com/office/powerpoint/2010/main" val="60103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le 1"/>
          <p:cNvSpPr>
            <a:spLocks noGrp="1"/>
          </p:cNvSpPr>
          <p:nvPr>
            <p:ph type="ctrTitle"/>
          </p:nvPr>
        </p:nvSpPr>
        <p:spPr>
          <a:xfrm>
            <a:off x="2307345" y="1608499"/>
            <a:ext cx="6313847" cy="360000"/>
          </a:xfrm>
        </p:spPr>
        <p:txBody>
          <a:bodyPr lIns="0" tIns="0" rIns="0" bIns="0" anchor="t" anchorCtr="0">
            <a:normAutofit/>
          </a:bodyPr>
          <a:lstStyle>
            <a:lvl1pPr algn="l">
              <a:defRPr sz="2215" b="0">
                <a:solidFill>
                  <a:srgbClr val="B12C25"/>
                </a:solidFill>
                <a:latin typeface="Arial" panose="020B0604020202020204" pitchFamily="34" charset="0"/>
                <a:cs typeface="Arial" panose="020B0604020202020204" pitchFamily="34" charset="0"/>
              </a:defRPr>
            </a:lvl1pPr>
          </a:lstStyle>
          <a:p>
            <a:r>
              <a:rPr lang="fr-FR"/>
              <a:t>Modifiez le style du titre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60000"/>
            <a:ext cx="647703" cy="948828"/>
          </a:xfrm>
          <a:prstGeom prst="rect">
            <a:avLst/>
          </a:prstGeom>
        </p:spPr>
      </p:pic>
      <p:sp>
        <p:nvSpPr>
          <p:cNvPr id="8" name="Table Placeholder 7"/>
          <p:cNvSpPr>
            <a:spLocks noGrp="1"/>
          </p:cNvSpPr>
          <p:nvPr>
            <p:ph type="tbl" sz="quarter" idx="13"/>
          </p:nvPr>
        </p:nvSpPr>
        <p:spPr>
          <a:xfrm>
            <a:off x="2307981" y="2112963"/>
            <a:ext cx="6312877" cy="4382877"/>
          </a:xfrm>
        </p:spPr>
        <p:txBody>
          <a:bodyPr/>
          <a:lstStyle>
            <a:lvl1pPr marL="0" indent="0">
              <a:buNone/>
              <a:defRPr>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sp>
        <p:nvSpPr>
          <p:cNvPr id="12" name="Text Placeholder 11"/>
          <p:cNvSpPr>
            <a:spLocks noGrp="1"/>
          </p:cNvSpPr>
          <p:nvPr>
            <p:ph type="body" sz="quarter" idx="14"/>
          </p:nvPr>
        </p:nvSpPr>
        <p:spPr>
          <a:xfrm>
            <a:off x="332308" y="5527675"/>
            <a:ext cx="1462154" cy="647700"/>
          </a:xfrm>
        </p:spPr>
        <p:txBody>
          <a:bodyPr lIns="0" tIns="0" rIns="0" bIns="0">
            <a:normAutofit/>
          </a:bodyPr>
          <a:lstStyle>
            <a:lvl1pPr marL="0" indent="0">
              <a:buNone/>
              <a:defRPr sz="831">
                <a:solidFill>
                  <a:srgbClr val="92979A"/>
                </a:solidFill>
                <a:latin typeface="Arial" panose="020B0604020202020204" pitchFamily="34" charset="0"/>
                <a:cs typeface="Arial" panose="020B0604020202020204" pitchFamily="34" charset="0"/>
              </a:defRPr>
            </a:lvl1pPr>
            <a:lvl2pPr marL="422041" indent="0">
              <a:buNone/>
              <a:defRPr/>
            </a:lvl2pPr>
            <a:lvl3pPr marL="844083" indent="0">
              <a:buNone/>
              <a:defRPr/>
            </a:lvl3pPr>
            <a:lvl4pPr marL="1266124" indent="0">
              <a:buNone/>
              <a:defRPr/>
            </a:lvl4pPr>
            <a:lvl5pPr marL="1688165" indent="0">
              <a:buNone/>
              <a:defRPr/>
            </a:lvl5pPr>
          </a:lstStyle>
          <a:p>
            <a:pPr lvl="0"/>
            <a:r>
              <a:rPr lang="fr-FR"/>
              <a:t>Modifier les styles du texte du masque</a:t>
            </a:r>
          </a:p>
        </p:txBody>
      </p:sp>
      <p:sp>
        <p:nvSpPr>
          <p:cNvPr id="18" name="Table Placeholder 15"/>
          <p:cNvSpPr>
            <a:spLocks noGrp="1"/>
          </p:cNvSpPr>
          <p:nvPr>
            <p:ph type="tbl" sz="quarter" idx="16"/>
          </p:nvPr>
        </p:nvSpPr>
        <p:spPr>
          <a:xfrm>
            <a:off x="332307" y="2340000"/>
            <a:ext cx="1462154" cy="468000"/>
          </a:xfrm>
        </p:spPr>
        <p:txBody>
          <a:bodyPr>
            <a:normAutofit/>
          </a:bodyPr>
          <a:lstStyle>
            <a:lvl1pPr marL="0" indent="0">
              <a:buNone/>
              <a:defRPr sz="831">
                <a:solidFill>
                  <a:srgbClr val="92979A"/>
                </a:solidFill>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2308" y="396000"/>
            <a:ext cx="1420993" cy="1440000"/>
          </a:xfrm>
          <a:prstGeom prst="rect">
            <a:avLst/>
          </a:prstGeom>
        </p:spPr>
      </p:pic>
    </p:spTree>
    <p:extLst>
      <p:ext uri="{BB962C8B-B14F-4D97-AF65-F5344CB8AC3E}">
        <p14:creationId xmlns:p14="http://schemas.microsoft.com/office/powerpoint/2010/main" val="6171438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sp>
        <p:nvSpPr>
          <p:cNvPr id="2" name="Title 1"/>
          <p:cNvSpPr>
            <a:spLocks noGrp="1"/>
          </p:cNvSpPr>
          <p:nvPr>
            <p:ph type="ctrTitle"/>
          </p:nvPr>
        </p:nvSpPr>
        <p:spPr>
          <a:xfrm>
            <a:off x="2307345" y="2340000"/>
            <a:ext cx="6313847" cy="720000"/>
          </a:xfrm>
        </p:spPr>
        <p:txBody>
          <a:bodyPr lIns="0" tIns="0" rIns="0" bIns="0" anchor="t" anchorCtr="0">
            <a:noAutofit/>
          </a:bodyPr>
          <a:lstStyle>
            <a:lvl1pPr algn="l">
              <a:defRPr sz="3692" b="0">
                <a:solidFill>
                  <a:srgbClr val="B12C25"/>
                </a:solidFill>
                <a:latin typeface="Arial" panose="020B0604020202020204" pitchFamily="34" charset="0"/>
                <a:cs typeface="Arial" panose="020B0604020202020204" pitchFamily="34" charset="0"/>
              </a:defRPr>
            </a:lvl1pPr>
          </a:lstStyle>
          <a:p>
            <a:r>
              <a:rPr lang="fr-FR"/>
              <a:t>Modifiez le style du titre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60000"/>
            <a:ext cx="647703" cy="948828"/>
          </a:xfrm>
          <a:prstGeom prst="rect">
            <a:avLst/>
          </a:prstGeom>
        </p:spPr>
      </p:pic>
      <p:sp>
        <p:nvSpPr>
          <p:cNvPr id="11" name="Slide Number Placeholder 5"/>
          <p:cNvSpPr>
            <a:spLocks noGrp="1"/>
          </p:cNvSpPr>
          <p:nvPr>
            <p:ph type="sldNum" sz="quarter" idx="12"/>
          </p:nvPr>
        </p:nvSpPr>
        <p:spPr>
          <a:xfrm>
            <a:off x="332298" y="6315840"/>
            <a:ext cx="1462154" cy="180000"/>
          </a:xfrm>
          <a:prstGeom prst="rect">
            <a:avLst/>
          </a:prstGeom>
        </p:spPr>
        <p:txBody>
          <a:bodyPr lIns="0" tIns="0" rIns="0" bIns="0" anchor="b" anchorCtr="0"/>
          <a:lstStyle>
            <a:lvl1pPr algn="l">
              <a:defRPr sz="831">
                <a:latin typeface="Arial" panose="020B0604020202020204" pitchFamily="34" charset="0"/>
                <a:cs typeface="Arial" panose="020B0604020202020204" pitchFamily="34" charset="0"/>
              </a:defRPr>
            </a:lvl1pPr>
          </a:lstStyle>
          <a:p>
            <a:r>
              <a:rPr lang="fr-LU"/>
              <a:t>Slide </a:t>
            </a:r>
            <a:fld id="{17DB498F-2428-4210-99B2-01BA33223B95}" type="slidenum">
              <a:rPr lang="fr-LU" smtClean="0"/>
              <a:pPr/>
              <a:t>‹#›</a:t>
            </a:fld>
            <a:r>
              <a:rPr lang="fr-LU"/>
              <a:t>_total</a:t>
            </a:r>
            <a:endParaRPr lang="fr-LU" dirty="0"/>
          </a:p>
        </p:txBody>
      </p:sp>
      <p:sp>
        <p:nvSpPr>
          <p:cNvPr id="13" name="Text Placeholder 11"/>
          <p:cNvSpPr>
            <a:spLocks noGrp="1"/>
          </p:cNvSpPr>
          <p:nvPr>
            <p:ph type="body" sz="quarter" idx="14"/>
          </p:nvPr>
        </p:nvSpPr>
        <p:spPr>
          <a:xfrm>
            <a:off x="332308" y="5527675"/>
            <a:ext cx="1462154" cy="647700"/>
          </a:xfrm>
        </p:spPr>
        <p:txBody>
          <a:bodyPr lIns="0" tIns="0" rIns="0" bIns="0">
            <a:normAutofit/>
          </a:bodyPr>
          <a:lstStyle>
            <a:lvl1pPr marL="0" indent="0">
              <a:buNone/>
              <a:defRPr sz="831">
                <a:solidFill>
                  <a:srgbClr val="92979A"/>
                </a:solidFill>
                <a:latin typeface="Arial" panose="020B0604020202020204" pitchFamily="34" charset="0"/>
                <a:cs typeface="Arial" panose="020B0604020202020204" pitchFamily="34" charset="0"/>
              </a:defRPr>
            </a:lvl1pPr>
            <a:lvl2pPr marL="422041" indent="0">
              <a:buNone/>
              <a:defRPr/>
            </a:lvl2pPr>
            <a:lvl3pPr marL="844083" indent="0">
              <a:buNone/>
              <a:defRPr/>
            </a:lvl3pPr>
            <a:lvl4pPr marL="1266124" indent="0">
              <a:buNone/>
              <a:defRPr/>
            </a:lvl4pPr>
            <a:lvl5pPr marL="1688165" indent="0">
              <a:buNone/>
              <a:defRPr/>
            </a:lvl5pPr>
          </a:lstStyle>
          <a:p>
            <a:pPr lvl="0"/>
            <a:r>
              <a:rPr lang="fr-FR"/>
              <a:t>Modifier les styles du texte du masque</a:t>
            </a:r>
          </a:p>
        </p:txBody>
      </p:sp>
      <p:sp>
        <p:nvSpPr>
          <p:cNvPr id="15" name="Table Placeholder 15"/>
          <p:cNvSpPr>
            <a:spLocks noGrp="1"/>
          </p:cNvSpPr>
          <p:nvPr>
            <p:ph type="tbl" sz="quarter" idx="16"/>
          </p:nvPr>
        </p:nvSpPr>
        <p:spPr>
          <a:xfrm>
            <a:off x="332307" y="2340000"/>
            <a:ext cx="1462154" cy="468000"/>
          </a:xfrm>
        </p:spPr>
        <p:txBody>
          <a:bodyPr>
            <a:normAutofit/>
          </a:bodyPr>
          <a:lstStyle>
            <a:lvl1pPr marL="0" indent="0">
              <a:buNone/>
              <a:defRPr sz="831">
                <a:solidFill>
                  <a:srgbClr val="92979A"/>
                </a:solidFill>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spTree>
    <p:extLst>
      <p:ext uri="{BB962C8B-B14F-4D97-AF65-F5344CB8AC3E}">
        <p14:creationId xmlns:p14="http://schemas.microsoft.com/office/powerpoint/2010/main" val="3259890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ge titre text">
    <p:spTree>
      <p:nvGrpSpPr>
        <p:cNvPr id="1" name=""/>
        <p:cNvGrpSpPr/>
        <p:nvPr/>
      </p:nvGrpSpPr>
      <p:grpSpPr>
        <a:xfrm>
          <a:off x="0" y="0"/>
          <a:ext cx="0" cy="0"/>
          <a:chOff x="0" y="0"/>
          <a:chExt cx="0" cy="0"/>
        </a:xfrm>
      </p:grpSpPr>
      <p:sp>
        <p:nvSpPr>
          <p:cNvPr id="2" name="Title 1"/>
          <p:cNvSpPr>
            <a:spLocks noGrp="1"/>
          </p:cNvSpPr>
          <p:nvPr>
            <p:ph type="ctrTitle"/>
          </p:nvPr>
        </p:nvSpPr>
        <p:spPr>
          <a:xfrm>
            <a:off x="2326154" y="2340000"/>
            <a:ext cx="6313847" cy="864000"/>
          </a:xfrm>
        </p:spPr>
        <p:txBody>
          <a:bodyPr lIns="0" tIns="0" rIns="0" bIns="0" anchor="t" anchorCtr="0">
            <a:normAutofit/>
          </a:bodyPr>
          <a:lstStyle>
            <a:lvl1pPr algn="l">
              <a:defRPr sz="2954" b="0">
                <a:solidFill>
                  <a:srgbClr val="B12C25"/>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5" name="Text Placeholder 4"/>
          <p:cNvSpPr>
            <a:spLocks noGrp="1"/>
          </p:cNvSpPr>
          <p:nvPr>
            <p:ph type="body" sz="quarter" idx="16"/>
          </p:nvPr>
        </p:nvSpPr>
        <p:spPr>
          <a:xfrm>
            <a:off x="2326154" y="3420000"/>
            <a:ext cx="6313846" cy="3075840"/>
          </a:xfrm>
        </p:spPr>
        <p:txBody>
          <a:bodyPr lIns="0" tIns="0" rIns="0" bIns="0">
            <a:normAutofit/>
          </a:bodyPr>
          <a:lstStyle>
            <a:lvl1pPr marL="0" indent="0">
              <a:buNone/>
              <a:defRPr sz="1662">
                <a:latin typeface="Arial" panose="020B0604020202020204" pitchFamily="34" charset="0"/>
                <a:cs typeface="Arial" panose="020B0604020202020204" pitchFamily="34" charset="0"/>
              </a:defRPr>
            </a:lvl1pPr>
          </a:lstStyle>
          <a:p>
            <a:pPr lvl="0"/>
            <a:r>
              <a:rPr lang="fr-FR"/>
              <a:t>Modifier les styles du texte du masque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60000"/>
            <a:ext cx="647703" cy="948828"/>
          </a:xfrm>
          <a:prstGeom prst="rect">
            <a:avLst/>
          </a:prstGeom>
        </p:spPr>
      </p:pic>
      <p:sp>
        <p:nvSpPr>
          <p:cNvPr id="11" name="Slide Number Placeholder 5"/>
          <p:cNvSpPr>
            <a:spLocks noGrp="1"/>
          </p:cNvSpPr>
          <p:nvPr>
            <p:ph type="sldNum" sz="quarter" idx="12"/>
          </p:nvPr>
        </p:nvSpPr>
        <p:spPr>
          <a:xfrm>
            <a:off x="332298" y="6315840"/>
            <a:ext cx="1462154" cy="180000"/>
          </a:xfrm>
          <a:prstGeom prst="rect">
            <a:avLst/>
          </a:prstGeom>
        </p:spPr>
        <p:txBody>
          <a:bodyPr lIns="0" tIns="0" rIns="0" bIns="0" anchor="b" anchorCtr="0"/>
          <a:lstStyle>
            <a:lvl1pPr algn="l">
              <a:defRPr sz="831">
                <a:latin typeface="Arial" panose="020B0604020202020204" pitchFamily="34" charset="0"/>
                <a:cs typeface="Arial" panose="020B0604020202020204" pitchFamily="34" charset="0"/>
              </a:defRPr>
            </a:lvl1pPr>
          </a:lstStyle>
          <a:p>
            <a:r>
              <a:rPr lang="fr-LU" dirty="0"/>
              <a:t>Slide </a:t>
            </a:r>
            <a:fld id="{17DB498F-2428-4210-99B2-01BA33223B95}" type="slidenum">
              <a:rPr lang="fr-LU" smtClean="0"/>
              <a:pPr/>
              <a:t>‹#›</a:t>
            </a:fld>
            <a:r>
              <a:rPr lang="fr-LU" dirty="0"/>
              <a:t>_total</a:t>
            </a:r>
          </a:p>
        </p:txBody>
      </p:sp>
      <p:sp>
        <p:nvSpPr>
          <p:cNvPr id="13" name="Text Placeholder 11"/>
          <p:cNvSpPr>
            <a:spLocks noGrp="1"/>
          </p:cNvSpPr>
          <p:nvPr>
            <p:ph type="body" sz="quarter" idx="14"/>
          </p:nvPr>
        </p:nvSpPr>
        <p:spPr>
          <a:xfrm>
            <a:off x="332308" y="5527675"/>
            <a:ext cx="1462154" cy="647700"/>
          </a:xfrm>
        </p:spPr>
        <p:txBody>
          <a:bodyPr lIns="0" tIns="0" rIns="0" bIns="0">
            <a:normAutofit/>
          </a:bodyPr>
          <a:lstStyle>
            <a:lvl1pPr marL="0" indent="0">
              <a:buNone/>
              <a:defRPr sz="831">
                <a:solidFill>
                  <a:srgbClr val="92979A"/>
                </a:solidFill>
                <a:latin typeface="Arial" panose="020B0604020202020204" pitchFamily="34" charset="0"/>
                <a:cs typeface="Arial" panose="020B0604020202020204" pitchFamily="34" charset="0"/>
              </a:defRPr>
            </a:lvl1pPr>
            <a:lvl2pPr marL="422041" indent="0">
              <a:buNone/>
              <a:defRPr/>
            </a:lvl2pPr>
            <a:lvl3pPr marL="844083" indent="0">
              <a:buNone/>
              <a:defRPr/>
            </a:lvl3pPr>
            <a:lvl4pPr marL="1266124" indent="0">
              <a:buNone/>
              <a:defRPr/>
            </a:lvl4pPr>
            <a:lvl5pPr marL="1688165" indent="0">
              <a:buNone/>
              <a:defRPr/>
            </a:lvl5pPr>
          </a:lstStyle>
          <a:p>
            <a:pPr lvl="0"/>
            <a:r>
              <a:rPr lang="fr-FR"/>
              <a:t>Modifier les styles du texte du masque</a:t>
            </a:r>
          </a:p>
        </p:txBody>
      </p:sp>
      <p:sp>
        <p:nvSpPr>
          <p:cNvPr id="15" name="Table Placeholder 15"/>
          <p:cNvSpPr>
            <a:spLocks noGrp="1"/>
          </p:cNvSpPr>
          <p:nvPr>
            <p:ph type="tbl" sz="quarter" idx="17"/>
          </p:nvPr>
        </p:nvSpPr>
        <p:spPr>
          <a:xfrm>
            <a:off x="332307" y="2340000"/>
            <a:ext cx="1462154" cy="468000"/>
          </a:xfrm>
        </p:spPr>
        <p:txBody>
          <a:bodyPr>
            <a:normAutofit/>
          </a:bodyPr>
          <a:lstStyle>
            <a:lvl1pPr marL="0" indent="0">
              <a:buNone/>
              <a:defRPr sz="831">
                <a:solidFill>
                  <a:srgbClr val="92979A"/>
                </a:solidFill>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sp>
        <p:nvSpPr>
          <p:cNvPr id="17" name="Text Placeholder 8"/>
          <p:cNvSpPr>
            <a:spLocks noGrp="1"/>
          </p:cNvSpPr>
          <p:nvPr>
            <p:ph type="body" sz="quarter" idx="18"/>
          </p:nvPr>
        </p:nvSpPr>
        <p:spPr>
          <a:xfrm>
            <a:off x="332308" y="2880000"/>
            <a:ext cx="1462145" cy="468000"/>
          </a:xfrm>
        </p:spPr>
        <p:txBody>
          <a:bodyPr lIns="0" tIns="0" rIns="0" bIns="0">
            <a:normAutofit/>
          </a:bodyPr>
          <a:lstStyle>
            <a:lvl1pPr marL="0" indent="0">
              <a:buNone/>
              <a:defRPr sz="831">
                <a:latin typeface="Arial" panose="020B0604020202020204" pitchFamily="34" charset="0"/>
                <a:cs typeface="Arial" panose="020B0604020202020204" pitchFamily="34" charset="0"/>
              </a:defRPr>
            </a:lvl1pPr>
          </a:lstStyle>
          <a:p>
            <a:pPr lvl="0"/>
            <a:r>
              <a:rPr lang="fr-FR"/>
              <a:t>Modifier les styles du texte du masque</a:t>
            </a:r>
          </a:p>
        </p:txBody>
      </p:sp>
    </p:spTree>
    <p:extLst>
      <p:ext uri="{BB962C8B-B14F-4D97-AF65-F5344CB8AC3E}">
        <p14:creationId xmlns:p14="http://schemas.microsoft.com/office/powerpoint/2010/main" val="1691368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ge 2 titres">
    <p:spTree>
      <p:nvGrpSpPr>
        <p:cNvPr id="1" name=""/>
        <p:cNvGrpSpPr/>
        <p:nvPr/>
      </p:nvGrpSpPr>
      <p:grpSpPr>
        <a:xfrm>
          <a:off x="0" y="0"/>
          <a:ext cx="0" cy="0"/>
          <a:chOff x="0" y="0"/>
          <a:chExt cx="0" cy="0"/>
        </a:xfrm>
      </p:grpSpPr>
      <p:sp>
        <p:nvSpPr>
          <p:cNvPr id="2" name="Title 1"/>
          <p:cNvSpPr>
            <a:spLocks noGrp="1"/>
          </p:cNvSpPr>
          <p:nvPr>
            <p:ph type="ctrTitle"/>
          </p:nvPr>
        </p:nvSpPr>
        <p:spPr>
          <a:xfrm>
            <a:off x="2326154" y="2340000"/>
            <a:ext cx="6313847" cy="1080000"/>
          </a:xfrm>
        </p:spPr>
        <p:txBody>
          <a:bodyPr lIns="0" tIns="0" rIns="0" bIns="0" anchor="t" anchorCtr="0">
            <a:normAutofit/>
          </a:bodyPr>
          <a:lstStyle>
            <a:lvl1pPr algn="l">
              <a:defRPr sz="3692" b="0">
                <a:solidFill>
                  <a:schemeClr val="tx1"/>
                </a:solidFill>
                <a:latin typeface="Arial" panose="020B0604020202020204" pitchFamily="34" charset="0"/>
                <a:cs typeface="Arial" panose="020B0604020202020204" pitchFamily="34" charset="0"/>
              </a:defRPr>
            </a:lvl1pPr>
          </a:lstStyle>
          <a:p>
            <a:r>
              <a:rPr lang="fr-FR"/>
              <a:t>Modifiez le style du titre</a:t>
            </a:r>
            <a:endParaRPr lang="en-US" dirty="0"/>
          </a:p>
        </p:txBody>
      </p:sp>
      <p:sp>
        <p:nvSpPr>
          <p:cNvPr id="5" name="Text Placeholder 4"/>
          <p:cNvSpPr>
            <a:spLocks noGrp="1"/>
          </p:cNvSpPr>
          <p:nvPr>
            <p:ph type="body" sz="quarter" idx="16"/>
          </p:nvPr>
        </p:nvSpPr>
        <p:spPr>
          <a:xfrm>
            <a:off x="2326154" y="3600000"/>
            <a:ext cx="6313846" cy="2895840"/>
          </a:xfrm>
        </p:spPr>
        <p:txBody>
          <a:bodyPr lIns="0" tIns="0" rIns="0" bIns="0">
            <a:normAutofit/>
          </a:bodyPr>
          <a:lstStyle>
            <a:lvl1pPr marL="0" indent="0">
              <a:buNone/>
              <a:defRPr sz="3692">
                <a:solidFill>
                  <a:srgbClr val="B12C25"/>
                </a:solidFill>
                <a:latin typeface="Arial" panose="020B0604020202020204" pitchFamily="34" charset="0"/>
                <a:cs typeface="Arial" panose="020B0604020202020204" pitchFamily="34" charset="0"/>
              </a:defRPr>
            </a:lvl1pPr>
          </a:lstStyle>
          <a:p>
            <a:pPr lvl="0"/>
            <a:r>
              <a:rPr lang="fr-FR"/>
              <a:t>Modifier les styles du texte du masque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60000"/>
            <a:ext cx="647703" cy="948828"/>
          </a:xfrm>
          <a:prstGeom prst="rect">
            <a:avLst/>
          </a:prstGeom>
        </p:spPr>
      </p:pic>
      <p:sp>
        <p:nvSpPr>
          <p:cNvPr id="11" name="Slide Number Placeholder 5"/>
          <p:cNvSpPr>
            <a:spLocks noGrp="1"/>
          </p:cNvSpPr>
          <p:nvPr>
            <p:ph type="sldNum" sz="quarter" idx="12"/>
          </p:nvPr>
        </p:nvSpPr>
        <p:spPr>
          <a:xfrm>
            <a:off x="332298" y="6315840"/>
            <a:ext cx="1462154" cy="180000"/>
          </a:xfrm>
          <a:prstGeom prst="rect">
            <a:avLst/>
          </a:prstGeom>
        </p:spPr>
        <p:txBody>
          <a:bodyPr lIns="0" tIns="0" rIns="0" bIns="0" anchor="b" anchorCtr="0"/>
          <a:lstStyle>
            <a:lvl1pPr algn="l">
              <a:defRPr sz="831">
                <a:latin typeface="Arial" panose="020B0604020202020204" pitchFamily="34" charset="0"/>
                <a:cs typeface="Arial" panose="020B0604020202020204" pitchFamily="34" charset="0"/>
              </a:defRPr>
            </a:lvl1pPr>
          </a:lstStyle>
          <a:p>
            <a:r>
              <a:rPr lang="fr-LU"/>
              <a:t>Slide </a:t>
            </a:r>
            <a:fld id="{17DB498F-2428-4210-99B2-01BA33223B95}" type="slidenum">
              <a:rPr lang="fr-LU" smtClean="0"/>
              <a:pPr/>
              <a:t>‹#›</a:t>
            </a:fld>
            <a:r>
              <a:rPr lang="fr-LU"/>
              <a:t>_total</a:t>
            </a:r>
            <a:endParaRPr lang="fr-LU" dirty="0"/>
          </a:p>
        </p:txBody>
      </p:sp>
      <p:sp>
        <p:nvSpPr>
          <p:cNvPr id="13" name="Text Placeholder 11"/>
          <p:cNvSpPr>
            <a:spLocks noGrp="1"/>
          </p:cNvSpPr>
          <p:nvPr>
            <p:ph type="body" sz="quarter" idx="14"/>
          </p:nvPr>
        </p:nvSpPr>
        <p:spPr>
          <a:xfrm>
            <a:off x="332308" y="5527675"/>
            <a:ext cx="1462154" cy="647700"/>
          </a:xfrm>
        </p:spPr>
        <p:txBody>
          <a:bodyPr lIns="0" tIns="0" rIns="0" bIns="0">
            <a:normAutofit/>
          </a:bodyPr>
          <a:lstStyle>
            <a:lvl1pPr marL="0" indent="0">
              <a:buNone/>
              <a:defRPr sz="831">
                <a:solidFill>
                  <a:srgbClr val="92979A"/>
                </a:solidFill>
                <a:latin typeface="Arial" panose="020B0604020202020204" pitchFamily="34" charset="0"/>
                <a:cs typeface="Arial" panose="020B0604020202020204" pitchFamily="34" charset="0"/>
              </a:defRPr>
            </a:lvl1pPr>
            <a:lvl2pPr marL="422041" indent="0">
              <a:buNone/>
              <a:defRPr/>
            </a:lvl2pPr>
            <a:lvl3pPr marL="844083" indent="0">
              <a:buNone/>
              <a:defRPr/>
            </a:lvl3pPr>
            <a:lvl4pPr marL="1266124" indent="0">
              <a:buNone/>
              <a:defRPr/>
            </a:lvl4pPr>
            <a:lvl5pPr marL="1688165" indent="0">
              <a:buNone/>
              <a:defRPr/>
            </a:lvl5pPr>
          </a:lstStyle>
          <a:p>
            <a:pPr lvl="0"/>
            <a:r>
              <a:rPr lang="fr-FR"/>
              <a:t>Modifier les styles du texte du masque</a:t>
            </a:r>
          </a:p>
        </p:txBody>
      </p:sp>
      <p:sp>
        <p:nvSpPr>
          <p:cNvPr id="15" name="Table Placeholder 15"/>
          <p:cNvSpPr>
            <a:spLocks noGrp="1"/>
          </p:cNvSpPr>
          <p:nvPr>
            <p:ph type="tbl" sz="quarter" idx="17"/>
          </p:nvPr>
        </p:nvSpPr>
        <p:spPr>
          <a:xfrm>
            <a:off x="332307" y="2340000"/>
            <a:ext cx="1462154" cy="468000"/>
          </a:xfrm>
        </p:spPr>
        <p:txBody>
          <a:bodyPr>
            <a:normAutofit/>
          </a:bodyPr>
          <a:lstStyle>
            <a:lvl1pPr marL="0" indent="0">
              <a:buNone/>
              <a:defRPr sz="831">
                <a:solidFill>
                  <a:srgbClr val="92979A"/>
                </a:solidFill>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sp>
        <p:nvSpPr>
          <p:cNvPr id="17" name="Text Placeholder 8"/>
          <p:cNvSpPr>
            <a:spLocks noGrp="1"/>
          </p:cNvSpPr>
          <p:nvPr>
            <p:ph type="body" sz="quarter" idx="18"/>
          </p:nvPr>
        </p:nvSpPr>
        <p:spPr>
          <a:xfrm>
            <a:off x="332308" y="2880000"/>
            <a:ext cx="1462145" cy="468000"/>
          </a:xfrm>
        </p:spPr>
        <p:txBody>
          <a:bodyPr lIns="0" tIns="0" rIns="0" bIns="0">
            <a:normAutofit/>
          </a:bodyPr>
          <a:lstStyle>
            <a:lvl1pPr marL="0" indent="0">
              <a:buNone/>
              <a:defRPr sz="831">
                <a:latin typeface="Arial" panose="020B0604020202020204" pitchFamily="34" charset="0"/>
                <a:cs typeface="Arial" panose="020B0604020202020204" pitchFamily="34" charset="0"/>
              </a:defRPr>
            </a:lvl1pPr>
          </a:lstStyle>
          <a:p>
            <a:pPr lvl="0"/>
            <a:r>
              <a:rPr lang="fr-FR"/>
              <a:t>Modifier les styles du texte du masque</a:t>
            </a:r>
          </a:p>
        </p:txBody>
      </p:sp>
    </p:spTree>
    <p:extLst>
      <p:ext uri="{BB962C8B-B14F-4D97-AF65-F5344CB8AC3E}">
        <p14:creationId xmlns:p14="http://schemas.microsoft.com/office/powerpoint/2010/main" val="16691615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ge titre text image">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326154" y="1464699"/>
            <a:ext cx="6313846" cy="1188000"/>
          </a:xfrm>
        </p:spPr>
        <p:txBody>
          <a:bodyPr lIns="0" tIns="0" rIns="0" bIns="0">
            <a:normAutofit/>
          </a:bodyPr>
          <a:lstStyle>
            <a:lvl1pPr marL="0" indent="0">
              <a:buNone/>
              <a:defRPr sz="1662">
                <a:latin typeface="Arial" panose="020B0604020202020204" pitchFamily="34" charset="0"/>
                <a:cs typeface="Arial" panose="020B0604020202020204" pitchFamily="34" charset="0"/>
              </a:defRPr>
            </a:lvl1pPr>
          </a:lstStyle>
          <a:p>
            <a:pPr lvl="0"/>
            <a:r>
              <a:rPr lang="fr-FR"/>
              <a:t>Modifier les styles du texte du masque</a:t>
            </a:r>
          </a:p>
        </p:txBody>
      </p:sp>
      <p:sp>
        <p:nvSpPr>
          <p:cNvPr id="9" name="Text Placeholder 8"/>
          <p:cNvSpPr>
            <a:spLocks noGrp="1"/>
          </p:cNvSpPr>
          <p:nvPr>
            <p:ph type="body" sz="quarter" idx="17"/>
          </p:nvPr>
        </p:nvSpPr>
        <p:spPr>
          <a:xfrm>
            <a:off x="332308" y="2880000"/>
            <a:ext cx="1462145" cy="468000"/>
          </a:xfrm>
        </p:spPr>
        <p:txBody>
          <a:bodyPr lIns="0" tIns="0" rIns="0" bIns="0">
            <a:normAutofit/>
          </a:bodyPr>
          <a:lstStyle>
            <a:lvl1pPr marL="0" indent="0">
              <a:buNone/>
              <a:defRPr sz="831">
                <a:latin typeface="Arial" panose="020B0604020202020204" pitchFamily="34" charset="0"/>
                <a:cs typeface="Arial" panose="020B0604020202020204" pitchFamily="34" charset="0"/>
              </a:defRPr>
            </a:lvl1pPr>
          </a:lstStyle>
          <a:p>
            <a:pPr lvl="0"/>
            <a:r>
              <a:rPr lang="fr-FR"/>
              <a:t>Modifier les styles du texte du masque</a:t>
            </a:r>
          </a:p>
        </p:txBody>
      </p:sp>
      <p:sp>
        <p:nvSpPr>
          <p:cNvPr id="7" name="Picture Placeholder 6"/>
          <p:cNvSpPr>
            <a:spLocks noGrp="1"/>
          </p:cNvSpPr>
          <p:nvPr>
            <p:ph type="pic" sz="quarter" idx="18"/>
          </p:nvPr>
        </p:nvSpPr>
        <p:spPr>
          <a:xfrm>
            <a:off x="2326154" y="2785279"/>
            <a:ext cx="6313846" cy="3420000"/>
          </a:xfrm>
        </p:spPr>
        <p:txBody>
          <a:bodyPr/>
          <a:lstStyle>
            <a:lvl1pPr marL="0" indent="0">
              <a:buNone/>
              <a:defRPr>
                <a:latin typeface="Arial" panose="020B0604020202020204" pitchFamily="34" charset="0"/>
                <a:cs typeface="Arial" panose="020B0604020202020204" pitchFamily="34" charset="0"/>
              </a:defRPr>
            </a:lvl1pPr>
          </a:lstStyle>
          <a:p>
            <a:r>
              <a:rPr lang="fr-FR"/>
              <a:t>Cliquez sur l'icône pour ajouter une image</a:t>
            </a:r>
            <a:endParaRPr lang="fr-L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308" y="360000"/>
            <a:ext cx="647703" cy="948828"/>
          </a:xfrm>
          <a:prstGeom prst="rect">
            <a:avLst/>
          </a:prstGeom>
        </p:spPr>
      </p:pic>
      <p:sp>
        <p:nvSpPr>
          <p:cNvPr id="11" name="Slide Number Placeholder 5"/>
          <p:cNvSpPr>
            <a:spLocks noGrp="1"/>
          </p:cNvSpPr>
          <p:nvPr>
            <p:ph type="sldNum" sz="quarter" idx="12"/>
          </p:nvPr>
        </p:nvSpPr>
        <p:spPr>
          <a:xfrm>
            <a:off x="332298" y="6315840"/>
            <a:ext cx="1462154" cy="180000"/>
          </a:xfrm>
          <a:prstGeom prst="rect">
            <a:avLst/>
          </a:prstGeom>
        </p:spPr>
        <p:txBody>
          <a:bodyPr lIns="0" tIns="0" rIns="0" bIns="0" anchor="b" anchorCtr="0"/>
          <a:lstStyle>
            <a:lvl1pPr algn="l">
              <a:defRPr sz="831">
                <a:latin typeface="Arial" panose="020B0604020202020204" pitchFamily="34" charset="0"/>
                <a:cs typeface="Arial" panose="020B0604020202020204" pitchFamily="34" charset="0"/>
              </a:defRPr>
            </a:lvl1pPr>
          </a:lstStyle>
          <a:p>
            <a:r>
              <a:rPr lang="fr-LU"/>
              <a:t>Slide </a:t>
            </a:r>
            <a:fld id="{17DB498F-2428-4210-99B2-01BA33223B95}" type="slidenum">
              <a:rPr lang="fr-LU" smtClean="0"/>
              <a:pPr/>
              <a:t>‹#›</a:t>
            </a:fld>
            <a:r>
              <a:rPr lang="fr-LU"/>
              <a:t>_total</a:t>
            </a:r>
            <a:endParaRPr lang="fr-LU" dirty="0"/>
          </a:p>
        </p:txBody>
      </p:sp>
      <p:sp>
        <p:nvSpPr>
          <p:cNvPr id="13" name="Text Placeholder 11"/>
          <p:cNvSpPr>
            <a:spLocks noGrp="1"/>
          </p:cNvSpPr>
          <p:nvPr>
            <p:ph type="body" sz="quarter" idx="14"/>
          </p:nvPr>
        </p:nvSpPr>
        <p:spPr>
          <a:xfrm>
            <a:off x="332308" y="5527675"/>
            <a:ext cx="1462154" cy="647700"/>
          </a:xfrm>
        </p:spPr>
        <p:txBody>
          <a:bodyPr lIns="0" tIns="0" rIns="0" bIns="0">
            <a:normAutofit/>
          </a:bodyPr>
          <a:lstStyle>
            <a:lvl1pPr marL="0" indent="0">
              <a:buNone/>
              <a:defRPr sz="831">
                <a:solidFill>
                  <a:srgbClr val="92979A"/>
                </a:solidFill>
                <a:latin typeface="Arial" panose="020B0604020202020204" pitchFamily="34" charset="0"/>
                <a:cs typeface="Arial" panose="020B0604020202020204" pitchFamily="34" charset="0"/>
              </a:defRPr>
            </a:lvl1pPr>
            <a:lvl2pPr marL="422041" indent="0">
              <a:buNone/>
              <a:defRPr/>
            </a:lvl2pPr>
            <a:lvl3pPr marL="844083" indent="0">
              <a:buNone/>
              <a:defRPr/>
            </a:lvl3pPr>
            <a:lvl4pPr marL="1266124" indent="0">
              <a:buNone/>
              <a:defRPr/>
            </a:lvl4pPr>
            <a:lvl5pPr marL="1688165" indent="0">
              <a:buNone/>
              <a:defRPr/>
            </a:lvl5pPr>
          </a:lstStyle>
          <a:p>
            <a:pPr lvl="0"/>
            <a:r>
              <a:rPr lang="fr-FR"/>
              <a:t>Modifier les styles du texte du masque</a:t>
            </a:r>
          </a:p>
        </p:txBody>
      </p:sp>
      <p:sp>
        <p:nvSpPr>
          <p:cNvPr id="15" name="Table Placeholder 15"/>
          <p:cNvSpPr>
            <a:spLocks noGrp="1"/>
          </p:cNvSpPr>
          <p:nvPr>
            <p:ph type="tbl" sz="quarter" idx="19"/>
          </p:nvPr>
        </p:nvSpPr>
        <p:spPr>
          <a:xfrm>
            <a:off x="332307" y="2340000"/>
            <a:ext cx="1462154" cy="468000"/>
          </a:xfrm>
        </p:spPr>
        <p:txBody>
          <a:bodyPr>
            <a:normAutofit/>
          </a:bodyPr>
          <a:lstStyle>
            <a:lvl1pPr marL="0" indent="0">
              <a:buNone/>
              <a:defRPr sz="831">
                <a:solidFill>
                  <a:srgbClr val="92979A"/>
                </a:solidFill>
                <a:latin typeface="Arial" panose="020B0604020202020204" pitchFamily="34" charset="0"/>
                <a:cs typeface="Arial" panose="020B0604020202020204" pitchFamily="34" charset="0"/>
              </a:defRPr>
            </a:lvl1pPr>
          </a:lstStyle>
          <a:p>
            <a:r>
              <a:rPr lang="fr-FR"/>
              <a:t>Cliquez sur l'icône pour ajouter un tableau</a:t>
            </a:r>
            <a:endParaRPr lang="fr-LU" dirty="0"/>
          </a:p>
        </p:txBody>
      </p:sp>
    </p:spTree>
    <p:extLst>
      <p:ext uri="{BB962C8B-B14F-4D97-AF65-F5344CB8AC3E}">
        <p14:creationId xmlns:p14="http://schemas.microsoft.com/office/powerpoint/2010/main" val="1608872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18978" y="660217"/>
            <a:ext cx="7162077" cy="1929782"/>
          </a:xfrm>
          <a:effectLst/>
        </p:spPr>
        <p:txBody>
          <a:bodyPr anchor="ctr">
            <a:normAutofit/>
          </a:bodyPr>
          <a:lstStyle>
            <a:lvl1pPr algn="ctr">
              <a:defRPr sz="2700">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49420" y="3214764"/>
            <a:ext cx="8245160" cy="2551036"/>
          </a:xfrm>
        </p:spPr>
        <p:txBody>
          <a:bodyPr anchor="t">
            <a:normAutofit/>
          </a:bodyPr>
          <a:lstStyle>
            <a:lvl1pPr marL="0" indent="0" algn="l">
              <a:buNone/>
              <a:defRPr sz="1500" cap="all">
                <a:solidFill>
                  <a:schemeClr val="bg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8" name="Picture 7" descr="Logo, company name&#10;&#10;Description automatically generated">
            <a:extLst>
              <a:ext uri="{FF2B5EF4-FFF2-40B4-BE49-F238E27FC236}">
                <a16:creationId xmlns:a16="http://schemas.microsoft.com/office/drawing/2014/main" id="{739453A6-FBE8-49DD-9BE6-84C716350F4C}"/>
              </a:ext>
            </a:extLst>
          </p:cNvPr>
          <p:cNvPicPr>
            <a:picLocks noChangeAspect="1"/>
          </p:cNvPicPr>
          <p:nvPr/>
        </p:nvPicPr>
        <p:blipFill>
          <a:blip r:embed="rId2"/>
          <a:stretch>
            <a:fillRect/>
          </a:stretch>
        </p:blipFill>
        <p:spPr>
          <a:xfrm>
            <a:off x="326179" y="660217"/>
            <a:ext cx="1083083" cy="1964226"/>
          </a:xfrm>
          <a:prstGeom prst="rect">
            <a:avLst/>
          </a:prstGeom>
        </p:spPr>
      </p:pic>
      <p:sp>
        <p:nvSpPr>
          <p:cNvPr id="9" name="TextBox 8">
            <a:extLst>
              <a:ext uri="{FF2B5EF4-FFF2-40B4-BE49-F238E27FC236}">
                <a16:creationId xmlns:a16="http://schemas.microsoft.com/office/drawing/2014/main" id="{DE1A0639-0FC6-453E-BF4E-1AF052B2D1A6}"/>
              </a:ext>
            </a:extLst>
          </p:cNvPr>
          <p:cNvSpPr txBox="1"/>
          <p:nvPr/>
        </p:nvSpPr>
        <p:spPr>
          <a:xfrm>
            <a:off x="326179" y="6445450"/>
            <a:ext cx="1289007" cy="369332"/>
          </a:xfrm>
          <a:prstGeom prst="rect">
            <a:avLst/>
          </a:prstGeom>
          <a:noFill/>
        </p:spPr>
        <p:txBody>
          <a:bodyPr wrap="none" rtlCol="0">
            <a:spAutoFit/>
          </a:bodyPr>
          <a:lstStyle/>
          <a:p>
            <a:r>
              <a:rPr lang="en-IE" dirty="0">
                <a:solidFill>
                  <a:schemeClr val="accent1"/>
                </a:solidFill>
                <a:latin typeface="Calibri" panose="020F0502020204030204" pitchFamily="34" charset="0"/>
                <a:cs typeface="Calibri" panose="020F0502020204030204" pitchFamily="34" charset="0"/>
              </a:rPr>
              <a:t>www.esri.ie</a:t>
            </a:r>
          </a:p>
        </p:txBody>
      </p:sp>
      <p:sp>
        <p:nvSpPr>
          <p:cNvPr id="10" name="TextBox 9">
            <a:extLst>
              <a:ext uri="{FF2B5EF4-FFF2-40B4-BE49-F238E27FC236}">
                <a16:creationId xmlns:a16="http://schemas.microsoft.com/office/drawing/2014/main" id="{020A7906-DCC2-4B97-8137-3A54B42FB698}"/>
              </a:ext>
            </a:extLst>
          </p:cNvPr>
          <p:cNvSpPr txBox="1"/>
          <p:nvPr/>
        </p:nvSpPr>
        <p:spPr>
          <a:xfrm>
            <a:off x="3240049" y="6445450"/>
            <a:ext cx="3478773" cy="369332"/>
          </a:xfrm>
          <a:prstGeom prst="rect">
            <a:avLst/>
          </a:prstGeom>
          <a:noFill/>
        </p:spPr>
        <p:txBody>
          <a:bodyPr wrap="none" rtlCol="0">
            <a:spAutoFit/>
          </a:bodyPr>
          <a:lstStyle>
            <a:defPPr>
              <a:defRPr lang="en-US"/>
            </a:defPPr>
            <a:lvl1pPr>
              <a:defRPr>
                <a:solidFill>
                  <a:schemeClr val="accent1"/>
                </a:solidFill>
                <a:latin typeface="Calibri" panose="020F0502020204030204" pitchFamily="34" charset="0"/>
                <a:cs typeface="Calibri" panose="020F0502020204030204" pitchFamily="34" charset="0"/>
              </a:defRPr>
            </a:lvl1pPr>
          </a:lstStyle>
          <a:p>
            <a:pPr lvl="0"/>
            <a:r>
              <a:rPr lang="en-IE" dirty="0"/>
              <a:t>Informed Policy for a Better Ireland</a:t>
            </a:r>
          </a:p>
        </p:txBody>
      </p:sp>
      <p:sp>
        <p:nvSpPr>
          <p:cNvPr id="11" name="Rectangle 10">
            <a:extLst>
              <a:ext uri="{FF2B5EF4-FFF2-40B4-BE49-F238E27FC236}">
                <a16:creationId xmlns:a16="http://schemas.microsoft.com/office/drawing/2014/main" id="{D08F0049-6850-4AE8-B8A6-F44D8B1AD90E}"/>
              </a:ext>
            </a:extLst>
          </p:cNvPr>
          <p:cNvSpPr/>
          <p:nvPr userDrawn="1"/>
        </p:nvSpPr>
        <p:spPr>
          <a:xfrm>
            <a:off x="6763408" y="6445450"/>
            <a:ext cx="2127896" cy="646331"/>
          </a:xfrm>
          <a:prstGeom prst="rect">
            <a:avLst/>
          </a:prstGeom>
          <a:noFill/>
        </p:spPr>
        <p:txBody>
          <a:bodyPr wrap="square" rtlCol="0">
            <a:spAutoFit/>
          </a:bodyPr>
          <a:lstStyle/>
          <a:p>
            <a:pPr lvl="0"/>
            <a:r>
              <a:rPr lang="en-IE" dirty="0">
                <a:solidFill>
                  <a:schemeClr val="accent1"/>
                </a:solidFill>
                <a:latin typeface="Calibri" panose="020F0502020204030204" pitchFamily="34" charset="0"/>
                <a:cs typeface="Calibri" panose="020F0502020204030204" pitchFamily="34" charset="0"/>
              </a:rPr>
              <a:t>			@ESRIDublin</a:t>
            </a:r>
          </a:p>
        </p:txBody>
      </p:sp>
    </p:spTree>
    <p:extLst>
      <p:ext uri="{BB962C8B-B14F-4D97-AF65-F5344CB8AC3E}">
        <p14:creationId xmlns:p14="http://schemas.microsoft.com/office/powerpoint/2010/main" val="1889645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D0A09D2-7BE7-4200-90D0-5A98B255E74A}"/>
              </a:ext>
            </a:extLst>
          </p:cNvPr>
          <p:cNvSpPr>
            <a:spLocks noGrp="1"/>
          </p:cNvSpPr>
          <p:nvPr>
            <p:ph type="title"/>
          </p:nvPr>
        </p:nvSpPr>
        <p:spPr>
          <a:xfrm>
            <a:off x="342900" y="463279"/>
            <a:ext cx="8468983" cy="675102"/>
          </a:xfrm>
          <a:prstGeom prst="rect">
            <a:avLst/>
          </a:prstGeom>
          <a:solidFill>
            <a:schemeClr val="accent1"/>
          </a:solidFill>
        </p:spPr>
        <p:txBody>
          <a:bodyPr vert="horz" lIns="91440" tIns="45720" rIns="91440" bIns="45720" rtlCol="0" anchor="ctr">
            <a:normAutofit/>
          </a:bodyPr>
          <a:lstStyle>
            <a:lvl1pPr>
              <a:defRPr sz="2700">
                <a:solidFill>
                  <a:schemeClr val="bg1"/>
                </a:solidFill>
              </a:defRPr>
            </a:lvl1pPr>
          </a:lstStyle>
          <a:p>
            <a:r>
              <a:rPr lang="en-US"/>
              <a:t>Click to edit Master title style</a:t>
            </a:r>
            <a:endParaRPr lang="en-US" dirty="0"/>
          </a:p>
        </p:txBody>
      </p:sp>
      <p:sp>
        <p:nvSpPr>
          <p:cNvPr id="14" name="Date Placeholder 3">
            <a:extLst>
              <a:ext uri="{FF2B5EF4-FFF2-40B4-BE49-F238E27FC236}">
                <a16:creationId xmlns:a16="http://schemas.microsoft.com/office/drawing/2014/main" id="{164361DF-FCDF-4F4E-A511-7CAC3757FADF}"/>
              </a:ext>
            </a:extLst>
          </p:cNvPr>
          <p:cNvSpPr>
            <a:spLocks noGrp="1"/>
          </p:cNvSpPr>
          <p:nvPr>
            <p:ph type="dt" sz="half" idx="2"/>
          </p:nvPr>
        </p:nvSpPr>
        <p:spPr>
          <a:xfrm>
            <a:off x="5680479" y="6312475"/>
            <a:ext cx="2184350" cy="365125"/>
          </a:xfrm>
          <a:prstGeom prst="rect">
            <a:avLst/>
          </a:prstGeom>
        </p:spPr>
        <p:txBody>
          <a:bodyPr vert="horz" lIns="91440" tIns="45720" rIns="91440" bIns="45720" rtlCol="0" anchor="ctr"/>
          <a:lstStyle>
            <a:lvl1pPr algn="r">
              <a:defRPr sz="750">
                <a:solidFill>
                  <a:schemeClr val="accent1"/>
                </a:solidFill>
              </a:defRPr>
            </a:lvl1pPr>
          </a:lstStyle>
          <a:p>
            <a:endParaRPr lang="en-US" dirty="0"/>
          </a:p>
        </p:txBody>
      </p:sp>
      <p:sp>
        <p:nvSpPr>
          <p:cNvPr id="15" name="Footer Placeholder 4">
            <a:extLst>
              <a:ext uri="{FF2B5EF4-FFF2-40B4-BE49-F238E27FC236}">
                <a16:creationId xmlns:a16="http://schemas.microsoft.com/office/drawing/2014/main" id="{2767C9A9-B5B9-41F3-A3AA-7080CE40D2B4}"/>
              </a:ext>
            </a:extLst>
          </p:cNvPr>
          <p:cNvSpPr>
            <a:spLocks noGrp="1"/>
          </p:cNvSpPr>
          <p:nvPr>
            <p:ph type="ftr" sz="quarter" idx="3"/>
          </p:nvPr>
        </p:nvSpPr>
        <p:spPr>
          <a:xfrm>
            <a:off x="377573" y="6308149"/>
            <a:ext cx="5311311" cy="365125"/>
          </a:xfrm>
          <a:prstGeom prst="rect">
            <a:avLst/>
          </a:prstGeom>
        </p:spPr>
        <p:txBody>
          <a:bodyPr vert="horz" lIns="91440" tIns="45720" rIns="91440" bIns="45720" rtlCol="0" anchor="ctr"/>
          <a:lstStyle>
            <a:lvl1pPr algn="l">
              <a:defRPr sz="750" cap="all">
                <a:solidFill>
                  <a:schemeClr val="accent1"/>
                </a:solidFill>
              </a:defRPr>
            </a:lvl1pPr>
          </a:lstStyle>
          <a:p>
            <a:endParaRPr lang="en-US" dirty="0"/>
          </a:p>
        </p:txBody>
      </p:sp>
      <p:sp>
        <p:nvSpPr>
          <p:cNvPr id="16" name="Slide Number Placeholder 5">
            <a:extLst>
              <a:ext uri="{FF2B5EF4-FFF2-40B4-BE49-F238E27FC236}">
                <a16:creationId xmlns:a16="http://schemas.microsoft.com/office/drawing/2014/main" id="{10511602-5E49-45A6-B5A6-6EF2ADB9DDD9}"/>
              </a:ext>
            </a:extLst>
          </p:cNvPr>
          <p:cNvSpPr>
            <a:spLocks noGrp="1"/>
          </p:cNvSpPr>
          <p:nvPr>
            <p:ph type="sldNum" sz="quarter" idx="4"/>
          </p:nvPr>
        </p:nvSpPr>
        <p:spPr>
          <a:xfrm>
            <a:off x="7909851" y="6312475"/>
            <a:ext cx="808160" cy="365125"/>
          </a:xfrm>
          <a:prstGeom prst="rect">
            <a:avLst/>
          </a:prstGeom>
        </p:spPr>
        <p:txBody>
          <a:bodyPr vert="horz" lIns="91440" tIns="45720" rIns="91440" bIns="45720" rtlCol="0" anchor="ctr"/>
          <a:lstStyle>
            <a:lvl1pPr algn="r">
              <a:defRPr sz="1050">
                <a:solidFill>
                  <a:schemeClr val="accent1"/>
                </a:solidFill>
              </a:defRPr>
            </a:lvl1pPr>
          </a:lstStyle>
          <a:p>
            <a:fld id="{D57F1E4F-1CFF-5643-939E-217C01CDF565}" type="slidenum">
              <a:rPr lang="en-US" smtClean="0"/>
              <a:pPr/>
              <a:t>‹#›</a:t>
            </a:fld>
            <a:endParaRPr lang="en-US" dirty="0"/>
          </a:p>
        </p:txBody>
      </p:sp>
      <p:sp>
        <p:nvSpPr>
          <p:cNvPr id="18" name="Text Placeholder 17">
            <a:extLst>
              <a:ext uri="{FF2B5EF4-FFF2-40B4-BE49-F238E27FC236}">
                <a16:creationId xmlns:a16="http://schemas.microsoft.com/office/drawing/2014/main" id="{70C4013D-136C-4D59-BA89-4570A7B950A8}"/>
              </a:ext>
            </a:extLst>
          </p:cNvPr>
          <p:cNvSpPr>
            <a:spLocks noGrp="1"/>
          </p:cNvSpPr>
          <p:nvPr>
            <p:ph type="body" sz="quarter" idx="10"/>
          </p:nvPr>
        </p:nvSpPr>
        <p:spPr>
          <a:xfrm>
            <a:off x="342901" y="1415160"/>
            <a:ext cx="8468982" cy="4659313"/>
          </a:xfrm>
        </p:spPr>
        <p:txBody>
          <a:bodyPr>
            <a:normAutofit/>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175438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39EBAD39-3D6C-B042-B5FB-FAEBC18D5A29}" type="slidenum">
              <a:rPr lang="en-US"/>
              <a:pPr>
                <a:defRPr/>
              </a:pPr>
              <a:t>‹#›</a:t>
            </a:fld>
            <a:endParaRPr lang="en-US"/>
          </a:p>
        </p:txBody>
      </p:sp>
      <p:sp>
        <p:nvSpPr>
          <p:cNvPr id="9" name="Footer Placeholder 4"/>
          <p:cNvSpPr>
            <a:spLocks noGrp="1"/>
          </p:cNvSpPr>
          <p:nvPr>
            <p:ph type="ftr" sz="quarter" idx="11"/>
          </p:nvPr>
        </p:nvSpPr>
        <p:spPr>
          <a:xfrm>
            <a:off x="685800" y="6356350"/>
            <a:ext cx="28956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805802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0531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2B4A548-10BA-4666-9A01-52F3E7D77C7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8493380-713B-456E-A703-1567137AAE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4910AC-188A-4F1D-AB34-421144B0E1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3782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D0A09D2-7BE7-4200-90D0-5A98B255E74A}"/>
              </a:ext>
            </a:extLst>
          </p:cNvPr>
          <p:cNvSpPr>
            <a:spLocks noGrp="1"/>
          </p:cNvSpPr>
          <p:nvPr>
            <p:ph type="title"/>
          </p:nvPr>
        </p:nvSpPr>
        <p:spPr>
          <a:xfrm>
            <a:off x="342900" y="463279"/>
            <a:ext cx="8468983" cy="675102"/>
          </a:xfrm>
          <a:prstGeom prst="rect">
            <a:avLst/>
          </a:prstGeom>
          <a:solidFill>
            <a:schemeClr val="accent1"/>
          </a:solidFill>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164361DF-FCDF-4F4E-A511-7CAC3757FADF}"/>
              </a:ext>
            </a:extLst>
          </p:cNvPr>
          <p:cNvSpPr>
            <a:spLocks noGrp="1"/>
          </p:cNvSpPr>
          <p:nvPr>
            <p:ph type="dt" sz="half" idx="2"/>
          </p:nvPr>
        </p:nvSpPr>
        <p:spPr>
          <a:xfrm>
            <a:off x="5680479" y="6312475"/>
            <a:ext cx="2184350" cy="365125"/>
          </a:xfrm>
          <a:prstGeom prst="rect">
            <a:avLst/>
          </a:prstGeom>
        </p:spPr>
        <p:txBody>
          <a:bodyPr vert="horz" lIns="91440" tIns="45720" rIns="91440" bIns="45720" rtlCol="0" anchor="ctr"/>
          <a:lstStyle>
            <a:lvl1pPr algn="r">
              <a:defRPr sz="675">
                <a:solidFill>
                  <a:schemeClr val="accent2"/>
                </a:solidFill>
              </a:defRPr>
            </a:lvl1pPr>
          </a:lstStyle>
          <a:p>
            <a:endParaRPr lang="en-US" dirty="0"/>
          </a:p>
        </p:txBody>
      </p:sp>
      <p:sp>
        <p:nvSpPr>
          <p:cNvPr id="15" name="Footer Placeholder 4">
            <a:extLst>
              <a:ext uri="{FF2B5EF4-FFF2-40B4-BE49-F238E27FC236}">
                <a16:creationId xmlns:a16="http://schemas.microsoft.com/office/drawing/2014/main" id="{2767C9A9-B5B9-41F3-A3AA-7080CE40D2B4}"/>
              </a:ext>
            </a:extLst>
          </p:cNvPr>
          <p:cNvSpPr>
            <a:spLocks noGrp="1"/>
          </p:cNvSpPr>
          <p:nvPr>
            <p:ph type="ftr" sz="quarter" idx="3"/>
          </p:nvPr>
        </p:nvSpPr>
        <p:spPr>
          <a:xfrm>
            <a:off x="377573" y="6308149"/>
            <a:ext cx="5311311"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16" name="Slide Number Placeholder 5">
            <a:extLst>
              <a:ext uri="{FF2B5EF4-FFF2-40B4-BE49-F238E27FC236}">
                <a16:creationId xmlns:a16="http://schemas.microsoft.com/office/drawing/2014/main" id="{10511602-5E49-45A6-B5A6-6EF2ADB9DDD9}"/>
              </a:ext>
            </a:extLst>
          </p:cNvPr>
          <p:cNvSpPr>
            <a:spLocks noGrp="1"/>
          </p:cNvSpPr>
          <p:nvPr>
            <p:ph type="sldNum" sz="quarter" idx="4"/>
          </p:nvPr>
        </p:nvSpPr>
        <p:spPr>
          <a:xfrm>
            <a:off x="7909851" y="6312475"/>
            <a:ext cx="808160"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18" name="Text Placeholder 17">
            <a:extLst>
              <a:ext uri="{FF2B5EF4-FFF2-40B4-BE49-F238E27FC236}">
                <a16:creationId xmlns:a16="http://schemas.microsoft.com/office/drawing/2014/main" id="{70C4013D-136C-4D59-BA89-4570A7B950A8}"/>
              </a:ext>
            </a:extLst>
          </p:cNvPr>
          <p:cNvSpPr>
            <a:spLocks noGrp="1"/>
          </p:cNvSpPr>
          <p:nvPr>
            <p:ph type="body" sz="quarter" idx="10"/>
          </p:nvPr>
        </p:nvSpPr>
        <p:spPr>
          <a:xfrm>
            <a:off x="342901" y="1415160"/>
            <a:ext cx="8468982" cy="46593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8042836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D947D6C-3325-496A-B5E0-57A40518974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5723E34-89A6-40FF-8516-4B00C396C2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482912-3033-414D-9A17-B7E05B52E96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ext Placeholder 2">
            <a:extLst>
              <a:ext uri="{FF2B5EF4-FFF2-40B4-BE49-F238E27FC236}">
                <a16:creationId xmlns:a16="http://schemas.microsoft.com/office/drawing/2014/main" id="{51432FD7-F485-4FB7-BFF7-EC6954725EBB}"/>
              </a:ext>
            </a:extLst>
          </p:cNvPr>
          <p:cNvSpPr>
            <a:spLocks noGrp="1"/>
          </p:cNvSpPr>
          <p:nvPr>
            <p:ph idx="1"/>
          </p:nvPr>
        </p:nvSpPr>
        <p:spPr>
          <a:xfrm>
            <a:off x="334900" y="1457864"/>
            <a:ext cx="8474200" cy="470139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691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1959" y="2915478"/>
            <a:ext cx="5765576" cy="2100470"/>
          </a:xfrm>
        </p:spPr>
        <p:txBody>
          <a:bodyPr anchor="t">
            <a:normAutofit/>
          </a:bodyPr>
          <a:lstStyle>
            <a:lvl1pPr algn="l">
              <a:defRPr sz="3600" spc="450" baseline="0">
                <a:solidFill>
                  <a:schemeClr val="bg1"/>
                </a:solidFill>
              </a:defRPr>
            </a:lvl1pPr>
          </a:lstStyle>
          <a:p>
            <a:r>
              <a:rPr lang="pl-PL" dirty="0"/>
              <a:t>ADD TITLE</a:t>
            </a:r>
            <a:endParaRPr lang="en-US" dirty="0"/>
          </a:p>
        </p:txBody>
      </p:sp>
      <p:sp>
        <p:nvSpPr>
          <p:cNvPr id="3" name="Subtitle 2"/>
          <p:cNvSpPr>
            <a:spLocks noGrp="1"/>
          </p:cNvSpPr>
          <p:nvPr>
            <p:ph type="subTitle" idx="1" hasCustomPrompt="1"/>
          </p:nvPr>
        </p:nvSpPr>
        <p:spPr>
          <a:xfrm>
            <a:off x="351959" y="5015949"/>
            <a:ext cx="5765576" cy="1345784"/>
          </a:xfrm>
        </p:spPr>
        <p:txBody>
          <a:bodyPr>
            <a:normAutofit/>
          </a:bodyPr>
          <a:lstStyle>
            <a:lvl1pPr marL="0" indent="0" algn="l">
              <a:buNone/>
              <a:defRPr sz="2100" b="0" i="0" spc="450">
                <a:solidFill>
                  <a:schemeClr val="bg1"/>
                </a:solidFill>
                <a:latin typeface="Calibri Light" charset="0"/>
                <a:ea typeface="Calibri Light" charset="0"/>
                <a:cs typeface="Calibri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ADD TEXT</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59" y="484394"/>
            <a:ext cx="1186249" cy="731520"/>
          </a:xfrm>
          <a:prstGeom prst="rect">
            <a:avLst/>
          </a:prstGeom>
        </p:spPr>
      </p:pic>
    </p:spTree>
    <p:extLst>
      <p:ext uri="{BB962C8B-B14F-4D97-AF65-F5344CB8AC3E}">
        <p14:creationId xmlns:p14="http://schemas.microsoft.com/office/powerpoint/2010/main" val="1018879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1959" y="2915478"/>
            <a:ext cx="5765576" cy="2100470"/>
          </a:xfrm>
        </p:spPr>
        <p:txBody>
          <a:bodyPr anchor="t">
            <a:normAutofit/>
          </a:bodyPr>
          <a:lstStyle>
            <a:lvl1pPr algn="l">
              <a:defRPr sz="3600" spc="450" baseline="0">
                <a:solidFill>
                  <a:srgbClr val="B6163A"/>
                </a:solidFill>
              </a:defRPr>
            </a:lvl1pPr>
          </a:lstStyle>
          <a:p>
            <a:r>
              <a:rPr lang="pl-PL" dirty="0"/>
              <a:t>ADD TITLE</a:t>
            </a:r>
            <a:endParaRPr lang="en-US" dirty="0"/>
          </a:p>
        </p:txBody>
      </p:sp>
      <p:sp>
        <p:nvSpPr>
          <p:cNvPr id="3" name="Subtitle 2"/>
          <p:cNvSpPr>
            <a:spLocks noGrp="1"/>
          </p:cNvSpPr>
          <p:nvPr>
            <p:ph type="subTitle" idx="1" hasCustomPrompt="1"/>
          </p:nvPr>
        </p:nvSpPr>
        <p:spPr>
          <a:xfrm>
            <a:off x="351959" y="5015949"/>
            <a:ext cx="5765576" cy="1345784"/>
          </a:xfrm>
        </p:spPr>
        <p:txBody>
          <a:bodyPr>
            <a:normAutofit/>
          </a:bodyPr>
          <a:lstStyle>
            <a:lvl1pPr marL="0" indent="0" algn="l">
              <a:buNone/>
              <a:defRPr sz="2100" b="0" i="0" spc="450">
                <a:solidFill>
                  <a:srgbClr val="B6163A"/>
                </a:solidFill>
                <a:latin typeface="Calibri Light" charset="0"/>
                <a:ea typeface="Calibri Light" charset="0"/>
                <a:cs typeface="Calibri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ADD TEXT</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59" y="484393"/>
            <a:ext cx="1181306" cy="728472"/>
          </a:xfrm>
          <a:prstGeom prst="rect">
            <a:avLst/>
          </a:prstGeom>
        </p:spPr>
      </p:pic>
    </p:spTree>
    <p:extLst>
      <p:ext uri="{BB962C8B-B14F-4D97-AF65-F5344CB8AC3E}">
        <p14:creationId xmlns:p14="http://schemas.microsoft.com/office/powerpoint/2010/main" val="3751297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839" y="484395"/>
            <a:ext cx="8438322" cy="714928"/>
          </a:xfrm>
          <a:ln cmpd="sng">
            <a:noFill/>
          </a:ln>
        </p:spPr>
        <p:txBody>
          <a:bodyPr>
            <a:noAutofit/>
          </a:bodyPr>
          <a:lstStyle>
            <a:lvl1pPr>
              <a:defRPr sz="2400"/>
            </a:lvl1pPr>
          </a:lstStyle>
          <a:p>
            <a:r>
              <a:rPr lang="pl-PL" dirty="0"/>
              <a:t>ADD SLIDE TITLE</a:t>
            </a:r>
            <a:endParaRPr lang="en-US" dirty="0"/>
          </a:p>
        </p:txBody>
      </p:sp>
      <p:sp>
        <p:nvSpPr>
          <p:cNvPr id="3" name="Content Placeholder 2"/>
          <p:cNvSpPr>
            <a:spLocks noGrp="1"/>
          </p:cNvSpPr>
          <p:nvPr>
            <p:ph idx="1"/>
          </p:nvPr>
        </p:nvSpPr>
        <p:spPr>
          <a:xfrm>
            <a:off x="351959" y="1583635"/>
            <a:ext cx="8440083" cy="4778099"/>
          </a:xfrm>
        </p:spPr>
        <p:txBody>
          <a:bodyPr/>
          <a:lstStyle>
            <a:lvl1pPr>
              <a:defRPr sz="1800" b="0" i="0">
                <a:latin typeface="Calibri Light" charset="0"/>
                <a:ea typeface="Calibri Light" charset="0"/>
                <a:cs typeface="Calibri Light" charset="0"/>
              </a:defRPr>
            </a:lvl1pPr>
            <a:lvl2pPr>
              <a:defRPr sz="1500" b="0" i="0">
                <a:latin typeface="Calibri Light" charset="0"/>
                <a:ea typeface="Calibri Light" charset="0"/>
                <a:cs typeface="Calibri Light" charset="0"/>
              </a:defRPr>
            </a:lvl2pPr>
            <a:lvl3pPr>
              <a:defRPr sz="135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200" b="0" i="0">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cxnSp>
        <p:nvCxnSpPr>
          <p:cNvPr id="8" name="Straight Connector 7"/>
          <p:cNvCxnSpPr/>
          <p:nvPr userDrawn="1"/>
        </p:nvCxnSpPr>
        <p:spPr>
          <a:xfrm>
            <a:off x="351958" y="484395"/>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51958" y="1199323"/>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837" y="706511"/>
            <a:ext cx="719390" cy="261241"/>
          </a:xfrm>
          <a:prstGeom prst="rect">
            <a:avLst/>
          </a:prstGeom>
        </p:spPr>
      </p:pic>
    </p:spTree>
    <p:extLst>
      <p:ext uri="{BB962C8B-B14F-4D97-AF65-F5344CB8AC3E}">
        <p14:creationId xmlns:p14="http://schemas.microsoft.com/office/powerpoint/2010/main" val="1185076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52839" y="484395"/>
            <a:ext cx="8438322" cy="714928"/>
          </a:xfrm>
          <a:ln cmpd="sng">
            <a:noFill/>
          </a:ln>
        </p:spPr>
        <p:txBody>
          <a:bodyPr>
            <a:noAutofit/>
          </a:bodyPr>
          <a:lstStyle>
            <a:lvl1pPr>
              <a:defRPr sz="2400"/>
            </a:lvl1pPr>
          </a:lstStyle>
          <a:p>
            <a:r>
              <a:rPr lang="pl-PL" dirty="0"/>
              <a:t>ADD SLIDE TITLE</a:t>
            </a:r>
            <a:endParaRPr lang="en-US" dirty="0"/>
          </a:p>
        </p:txBody>
      </p:sp>
      <p:cxnSp>
        <p:nvCxnSpPr>
          <p:cNvPr id="9" name="Straight Connector 8"/>
          <p:cNvCxnSpPr/>
          <p:nvPr userDrawn="1"/>
        </p:nvCxnSpPr>
        <p:spPr>
          <a:xfrm>
            <a:off x="351958" y="484395"/>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1958" y="1199323"/>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351958" y="1583635"/>
            <a:ext cx="4115681" cy="4778099"/>
          </a:xfrm>
        </p:spPr>
        <p:txBody>
          <a:bodyPr/>
          <a:lstStyle>
            <a:lvl1pPr>
              <a:defRPr sz="1800" b="0" i="0">
                <a:latin typeface="Calibri Light" charset="0"/>
                <a:ea typeface="Calibri Light" charset="0"/>
                <a:cs typeface="Calibri Light" charset="0"/>
              </a:defRPr>
            </a:lvl1pPr>
            <a:lvl2pPr>
              <a:defRPr sz="1500" b="0" i="0">
                <a:latin typeface="Calibri Light" charset="0"/>
                <a:ea typeface="Calibri Light" charset="0"/>
                <a:cs typeface="Calibri Light" charset="0"/>
              </a:defRPr>
            </a:lvl2pPr>
            <a:lvl3pPr>
              <a:defRPr sz="135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200" b="0" i="0">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2" name="Content Placeholder 2"/>
          <p:cNvSpPr>
            <a:spLocks noGrp="1"/>
          </p:cNvSpPr>
          <p:nvPr>
            <p:ph idx="10"/>
          </p:nvPr>
        </p:nvSpPr>
        <p:spPr>
          <a:xfrm>
            <a:off x="4675480" y="1583635"/>
            <a:ext cx="4115681" cy="4778099"/>
          </a:xfrm>
        </p:spPr>
        <p:txBody>
          <a:bodyPr/>
          <a:lstStyle>
            <a:lvl1pPr>
              <a:defRPr sz="1800" b="0" i="0">
                <a:latin typeface="Calibri Light" charset="0"/>
                <a:ea typeface="Calibri Light" charset="0"/>
                <a:cs typeface="Calibri Light" charset="0"/>
              </a:defRPr>
            </a:lvl1pPr>
            <a:lvl2pPr>
              <a:defRPr sz="1500" b="0" i="0">
                <a:latin typeface="Calibri Light" charset="0"/>
                <a:ea typeface="Calibri Light" charset="0"/>
                <a:cs typeface="Calibri Light" charset="0"/>
              </a:defRPr>
            </a:lvl2pPr>
            <a:lvl3pPr>
              <a:defRPr sz="135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200" b="0" i="0">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837" y="706511"/>
            <a:ext cx="719390" cy="261241"/>
          </a:xfrm>
          <a:prstGeom prst="rect">
            <a:avLst/>
          </a:prstGeom>
        </p:spPr>
      </p:pic>
    </p:spTree>
    <p:extLst>
      <p:ext uri="{BB962C8B-B14F-4D97-AF65-F5344CB8AC3E}">
        <p14:creationId xmlns:p14="http://schemas.microsoft.com/office/powerpoint/2010/main" val="1165284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52839" y="484395"/>
            <a:ext cx="8438322" cy="714928"/>
          </a:xfrm>
          <a:ln cmpd="sng">
            <a:noFill/>
          </a:ln>
        </p:spPr>
        <p:txBody>
          <a:bodyPr>
            <a:noAutofit/>
          </a:bodyPr>
          <a:lstStyle>
            <a:lvl1pPr>
              <a:defRPr sz="2400"/>
            </a:lvl1pPr>
          </a:lstStyle>
          <a:p>
            <a:r>
              <a:rPr lang="pl-PL" dirty="0"/>
              <a:t>ADD SLIDE TITLE</a:t>
            </a:r>
            <a:endParaRPr lang="en-US" dirty="0"/>
          </a:p>
        </p:txBody>
      </p:sp>
      <p:sp>
        <p:nvSpPr>
          <p:cNvPr id="13" name="Content Placeholder 2"/>
          <p:cNvSpPr>
            <a:spLocks noGrp="1"/>
          </p:cNvSpPr>
          <p:nvPr>
            <p:ph idx="1"/>
          </p:nvPr>
        </p:nvSpPr>
        <p:spPr>
          <a:xfrm>
            <a:off x="351958" y="2286001"/>
            <a:ext cx="4115681" cy="4075733"/>
          </a:xfrm>
        </p:spPr>
        <p:txBody>
          <a:bodyPr/>
          <a:lstStyle>
            <a:lvl1pPr>
              <a:defRPr sz="1800" b="0" i="0">
                <a:latin typeface="Calibri Light" charset="0"/>
                <a:ea typeface="Calibri Light" charset="0"/>
                <a:cs typeface="Calibri Light" charset="0"/>
              </a:defRPr>
            </a:lvl1pPr>
            <a:lvl2pPr>
              <a:defRPr sz="1500" b="0" i="0">
                <a:latin typeface="Calibri Light" charset="0"/>
                <a:ea typeface="Calibri Light" charset="0"/>
                <a:cs typeface="Calibri Light" charset="0"/>
              </a:defRPr>
            </a:lvl2pPr>
            <a:lvl3pPr>
              <a:defRPr sz="135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200" b="0" i="0">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4" name="Content Placeholder 2"/>
          <p:cNvSpPr>
            <a:spLocks noGrp="1"/>
          </p:cNvSpPr>
          <p:nvPr>
            <p:ph idx="10"/>
          </p:nvPr>
        </p:nvSpPr>
        <p:spPr>
          <a:xfrm>
            <a:off x="4675480" y="2286001"/>
            <a:ext cx="4115681" cy="4075733"/>
          </a:xfrm>
        </p:spPr>
        <p:txBody>
          <a:bodyPr/>
          <a:lstStyle>
            <a:lvl1pPr>
              <a:defRPr sz="1800" b="0" i="0">
                <a:latin typeface="Calibri Light" charset="0"/>
                <a:ea typeface="Calibri Light" charset="0"/>
                <a:cs typeface="Calibri Light" charset="0"/>
              </a:defRPr>
            </a:lvl1pPr>
            <a:lvl2pPr>
              <a:defRPr sz="1500" b="0" i="0">
                <a:latin typeface="Calibri Light" charset="0"/>
                <a:ea typeface="Calibri Light" charset="0"/>
                <a:cs typeface="Calibri Light" charset="0"/>
              </a:defRPr>
            </a:lvl2pPr>
            <a:lvl3pPr>
              <a:defRPr sz="1350" b="0" i="0">
                <a:latin typeface="Calibri Light" charset="0"/>
                <a:ea typeface="Calibri Light" charset="0"/>
                <a:cs typeface="Calibri Light" charset="0"/>
              </a:defRPr>
            </a:lvl3pPr>
            <a:lvl4pPr>
              <a:defRPr sz="1200" b="0" i="0">
                <a:latin typeface="Calibri Light" charset="0"/>
                <a:ea typeface="Calibri Light" charset="0"/>
                <a:cs typeface="Calibri Light" charset="0"/>
              </a:defRPr>
            </a:lvl4pPr>
            <a:lvl5pPr>
              <a:defRPr sz="1200" b="0" i="0">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cxnSp>
        <p:nvCxnSpPr>
          <p:cNvPr id="15" name="Straight Connector 14"/>
          <p:cNvCxnSpPr/>
          <p:nvPr userDrawn="1"/>
        </p:nvCxnSpPr>
        <p:spPr>
          <a:xfrm>
            <a:off x="351958" y="484395"/>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51958" y="1199323"/>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1" hasCustomPrompt="1"/>
          </p:nvPr>
        </p:nvSpPr>
        <p:spPr>
          <a:xfrm>
            <a:off x="352425" y="1463675"/>
            <a:ext cx="4115214" cy="822324"/>
          </a:xfrm>
        </p:spPr>
        <p:txBody>
          <a:bodyPr/>
          <a:lstStyle>
            <a:lvl1pPr marL="0" indent="0">
              <a:buNone/>
              <a:defRPr>
                <a:solidFill>
                  <a:srgbClr val="B6163A"/>
                </a:solidFill>
              </a:defRPr>
            </a:lvl1pPr>
            <a:lvl5pPr marL="1371600" indent="0">
              <a:buNone/>
              <a:defRPr/>
            </a:lvl5pPr>
          </a:lstStyle>
          <a:p>
            <a:pPr lvl="0"/>
            <a:r>
              <a:rPr lang="pl-PL"/>
              <a:t>TITLE 1</a:t>
            </a:r>
            <a:endParaRPr lang="en-US" dirty="0"/>
          </a:p>
        </p:txBody>
      </p:sp>
      <p:sp>
        <p:nvSpPr>
          <p:cNvPr id="20" name="Text Placeholder 3"/>
          <p:cNvSpPr>
            <a:spLocks noGrp="1"/>
          </p:cNvSpPr>
          <p:nvPr>
            <p:ph type="body" sz="quarter" idx="12" hasCustomPrompt="1"/>
          </p:nvPr>
        </p:nvSpPr>
        <p:spPr>
          <a:xfrm>
            <a:off x="4675947" y="1463675"/>
            <a:ext cx="4115214" cy="822324"/>
          </a:xfrm>
        </p:spPr>
        <p:txBody>
          <a:bodyPr/>
          <a:lstStyle>
            <a:lvl1pPr marL="0" indent="0">
              <a:buNone/>
              <a:defRPr>
                <a:solidFill>
                  <a:srgbClr val="B6163A"/>
                </a:solidFill>
              </a:defRPr>
            </a:lvl1pPr>
            <a:lvl5pPr marL="1371600" indent="0">
              <a:buNone/>
              <a:defRPr/>
            </a:lvl5pPr>
          </a:lstStyle>
          <a:p>
            <a:pPr lvl="0"/>
            <a:r>
              <a:rPr lang="pl-PL" dirty="0"/>
              <a:t>TITLE 2</a:t>
            </a:r>
            <a:endParaRPr lang="en-US"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837" y="706511"/>
            <a:ext cx="719390" cy="261241"/>
          </a:xfrm>
          <a:prstGeom prst="rect">
            <a:avLst/>
          </a:prstGeom>
        </p:spPr>
      </p:pic>
    </p:spTree>
    <p:extLst>
      <p:ext uri="{BB962C8B-B14F-4D97-AF65-F5344CB8AC3E}">
        <p14:creationId xmlns:p14="http://schemas.microsoft.com/office/powerpoint/2010/main" val="584146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52839" y="484395"/>
            <a:ext cx="8438322" cy="714928"/>
          </a:xfrm>
          <a:ln cmpd="sng">
            <a:noFill/>
          </a:ln>
        </p:spPr>
        <p:txBody>
          <a:bodyPr>
            <a:noAutofit/>
          </a:bodyPr>
          <a:lstStyle>
            <a:lvl1pPr>
              <a:defRPr sz="2400"/>
            </a:lvl1pPr>
          </a:lstStyle>
          <a:p>
            <a:r>
              <a:rPr lang="pl-PL" dirty="0"/>
              <a:t>ADD SLIDE TITLE</a:t>
            </a:r>
            <a:endParaRPr lang="en-US" dirty="0"/>
          </a:p>
        </p:txBody>
      </p:sp>
      <p:cxnSp>
        <p:nvCxnSpPr>
          <p:cNvPr id="10" name="Straight Connector 9"/>
          <p:cNvCxnSpPr/>
          <p:nvPr userDrawn="1"/>
        </p:nvCxnSpPr>
        <p:spPr>
          <a:xfrm>
            <a:off x="351958" y="484395"/>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51958" y="1199323"/>
            <a:ext cx="8439203"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837" y="706511"/>
            <a:ext cx="719390" cy="261241"/>
          </a:xfrm>
          <a:prstGeom prst="rect">
            <a:avLst/>
          </a:prstGeom>
        </p:spPr>
      </p:pic>
    </p:spTree>
    <p:extLst>
      <p:ext uri="{BB962C8B-B14F-4D97-AF65-F5344CB8AC3E}">
        <p14:creationId xmlns:p14="http://schemas.microsoft.com/office/powerpoint/2010/main" val="312063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pl-PL"/>
              <a:t>Click to edit Master title style</a:t>
            </a:r>
            <a:endParaRPr lang="en-US"/>
          </a:p>
        </p:txBody>
      </p:sp>
      <p:sp>
        <p:nvSpPr>
          <p:cNvPr id="3" name="Slide Number Placeholder 2"/>
          <p:cNvSpPr>
            <a:spLocks noGrp="1"/>
          </p:cNvSpPr>
          <p:nvPr>
            <p:ph type="sldNum" sz="quarter" idx="10"/>
          </p:nvPr>
        </p:nvSpPr>
        <p:spPr/>
        <p:txBody>
          <a:bodyPr/>
          <a:lstStyle/>
          <a:p>
            <a:pPr>
              <a:defRPr/>
            </a:pPr>
            <a:fld id="{D8B6F1D1-D4D9-EA48-B4CA-49974B2E54F1}" type="slidenum">
              <a:rPr lang="en-US" smtClean="0"/>
              <a:pPr>
                <a:defRPr/>
              </a:pPr>
              <a:t>‹#›</a:t>
            </a:fld>
            <a:endParaRPr lang="en-US"/>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239230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 with Caption1">
    <p:bg>
      <p:bgPr>
        <a:solidFill>
          <a:srgbClr val="B6163A"/>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579019" y="1"/>
            <a:ext cx="5564981"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a:p>
        </p:txBody>
      </p:sp>
      <p:sp>
        <p:nvSpPr>
          <p:cNvPr id="8" name="Title 1"/>
          <p:cNvSpPr>
            <a:spLocks noGrp="1"/>
          </p:cNvSpPr>
          <p:nvPr>
            <p:ph type="title" hasCustomPrompt="1"/>
          </p:nvPr>
        </p:nvSpPr>
        <p:spPr>
          <a:xfrm>
            <a:off x="352840" y="484395"/>
            <a:ext cx="2892287" cy="1178753"/>
          </a:xfrm>
          <a:ln cmpd="sng">
            <a:noFill/>
          </a:ln>
        </p:spPr>
        <p:txBody>
          <a:bodyPr>
            <a:noAutofit/>
          </a:bodyPr>
          <a:lstStyle>
            <a:lvl1pPr>
              <a:defRPr sz="2400">
                <a:solidFill>
                  <a:schemeClr val="bg1"/>
                </a:solidFill>
              </a:defRPr>
            </a:lvl1pPr>
          </a:lstStyle>
          <a:p>
            <a:r>
              <a:rPr lang="pl-PL" dirty="0"/>
              <a:t>ADD SLIDE TITLE</a:t>
            </a:r>
            <a:endParaRPr lang="en-US" dirty="0"/>
          </a:p>
        </p:txBody>
      </p:sp>
      <p:cxnSp>
        <p:nvCxnSpPr>
          <p:cNvPr id="9" name="Straight Connector 8"/>
          <p:cNvCxnSpPr/>
          <p:nvPr userDrawn="1"/>
        </p:nvCxnSpPr>
        <p:spPr>
          <a:xfrm>
            <a:off x="351959" y="484395"/>
            <a:ext cx="289316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1959" y="1663148"/>
            <a:ext cx="288819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0"/>
          </p:nvPr>
        </p:nvSpPr>
        <p:spPr>
          <a:xfrm>
            <a:off x="351959" y="1941443"/>
            <a:ext cx="2893168" cy="3942522"/>
          </a:xfrm>
        </p:spPr>
        <p:txBody>
          <a:bodyPr/>
          <a:lstStyle>
            <a:lvl1pPr>
              <a:buClr>
                <a:schemeClr val="bg1"/>
              </a:buClr>
              <a:defRPr sz="1800" b="0" i="0">
                <a:solidFill>
                  <a:schemeClr val="bg1"/>
                </a:solidFill>
                <a:latin typeface="Calibri Light" charset="0"/>
                <a:ea typeface="Calibri Light" charset="0"/>
                <a:cs typeface="Calibri Light" charset="0"/>
              </a:defRPr>
            </a:lvl1pPr>
            <a:lvl2pPr>
              <a:buClr>
                <a:schemeClr val="bg1"/>
              </a:buClr>
              <a:defRPr sz="1500" b="0" i="0">
                <a:solidFill>
                  <a:schemeClr val="bg1"/>
                </a:solidFill>
                <a:latin typeface="Calibri Light" charset="0"/>
                <a:ea typeface="Calibri Light" charset="0"/>
                <a:cs typeface="Calibri Light" charset="0"/>
              </a:defRPr>
            </a:lvl2pPr>
            <a:lvl3pPr>
              <a:buClr>
                <a:schemeClr val="bg1"/>
              </a:buClr>
              <a:defRPr sz="1350" b="0" i="0">
                <a:solidFill>
                  <a:schemeClr val="bg1"/>
                </a:solidFill>
                <a:latin typeface="Calibri Light" charset="0"/>
                <a:ea typeface="Calibri Light" charset="0"/>
                <a:cs typeface="Calibri Light" charset="0"/>
              </a:defRPr>
            </a:lvl3pPr>
            <a:lvl4pPr>
              <a:buClr>
                <a:schemeClr val="bg1"/>
              </a:buClr>
              <a:defRPr sz="1200" b="0" i="0">
                <a:solidFill>
                  <a:schemeClr val="bg1"/>
                </a:solidFill>
                <a:latin typeface="Calibri Light" charset="0"/>
                <a:ea typeface="Calibri Light" charset="0"/>
                <a:cs typeface="Calibri Light" charset="0"/>
              </a:defRPr>
            </a:lvl4pPr>
            <a:lvl5pPr>
              <a:buClr>
                <a:schemeClr val="bg1"/>
              </a:buClr>
              <a:defRPr sz="1200" b="0" i="0">
                <a:solidFill>
                  <a:schemeClr val="bg1"/>
                </a:solidFill>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59" y="6162259"/>
            <a:ext cx="721103" cy="261864"/>
          </a:xfrm>
          <a:prstGeom prst="rect">
            <a:avLst/>
          </a:prstGeom>
        </p:spPr>
      </p:pic>
    </p:spTree>
    <p:extLst>
      <p:ext uri="{BB962C8B-B14F-4D97-AF65-F5344CB8AC3E}">
        <p14:creationId xmlns:p14="http://schemas.microsoft.com/office/powerpoint/2010/main" val="46712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2">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579019" y="1"/>
            <a:ext cx="5564981"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a:p>
        </p:txBody>
      </p:sp>
      <p:sp>
        <p:nvSpPr>
          <p:cNvPr id="8" name="Title 1"/>
          <p:cNvSpPr>
            <a:spLocks noGrp="1"/>
          </p:cNvSpPr>
          <p:nvPr>
            <p:ph type="title" hasCustomPrompt="1"/>
          </p:nvPr>
        </p:nvSpPr>
        <p:spPr>
          <a:xfrm>
            <a:off x="352840" y="484395"/>
            <a:ext cx="2892287" cy="1178753"/>
          </a:xfrm>
          <a:ln cmpd="sng">
            <a:noFill/>
          </a:ln>
        </p:spPr>
        <p:txBody>
          <a:bodyPr>
            <a:noAutofit/>
          </a:bodyPr>
          <a:lstStyle>
            <a:lvl1pPr>
              <a:defRPr sz="2400">
                <a:solidFill>
                  <a:schemeClr val="tx1"/>
                </a:solidFill>
              </a:defRPr>
            </a:lvl1pPr>
          </a:lstStyle>
          <a:p>
            <a:r>
              <a:rPr lang="pl-PL" dirty="0"/>
              <a:t>ADD SLIDE TITLE</a:t>
            </a:r>
            <a:endParaRPr lang="en-US" dirty="0"/>
          </a:p>
        </p:txBody>
      </p:sp>
      <p:cxnSp>
        <p:nvCxnSpPr>
          <p:cNvPr id="9" name="Straight Connector 8"/>
          <p:cNvCxnSpPr/>
          <p:nvPr userDrawn="1"/>
        </p:nvCxnSpPr>
        <p:spPr>
          <a:xfrm>
            <a:off x="351959" y="484395"/>
            <a:ext cx="2893168"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1959" y="1663148"/>
            <a:ext cx="2888198" cy="0"/>
          </a:xfrm>
          <a:prstGeom prst="line">
            <a:avLst/>
          </a:prstGeom>
          <a:ln w="12700">
            <a:solidFill>
              <a:srgbClr val="B6163A"/>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a:spLocks noGrp="1"/>
          </p:cNvSpPr>
          <p:nvPr>
            <p:ph idx="10"/>
          </p:nvPr>
        </p:nvSpPr>
        <p:spPr>
          <a:xfrm>
            <a:off x="351959" y="1941443"/>
            <a:ext cx="2893168" cy="3942522"/>
          </a:xfrm>
        </p:spPr>
        <p:txBody>
          <a:bodyPr/>
          <a:lstStyle>
            <a:lvl1pPr>
              <a:buClr>
                <a:srgbClr val="B71738"/>
              </a:buClr>
              <a:defRPr sz="1800" b="0" i="0">
                <a:solidFill>
                  <a:schemeClr val="tx1"/>
                </a:solidFill>
                <a:latin typeface="Calibri Light" charset="0"/>
                <a:ea typeface="Calibri Light" charset="0"/>
                <a:cs typeface="Calibri Light" charset="0"/>
              </a:defRPr>
            </a:lvl1pPr>
            <a:lvl2pPr>
              <a:buClr>
                <a:srgbClr val="B71738"/>
              </a:buClr>
              <a:defRPr sz="1500" b="0" i="0">
                <a:solidFill>
                  <a:schemeClr val="tx1"/>
                </a:solidFill>
                <a:latin typeface="Calibri Light" charset="0"/>
                <a:ea typeface="Calibri Light" charset="0"/>
                <a:cs typeface="Calibri Light" charset="0"/>
              </a:defRPr>
            </a:lvl2pPr>
            <a:lvl3pPr>
              <a:buClr>
                <a:srgbClr val="B71738"/>
              </a:buClr>
              <a:defRPr sz="1350" b="0" i="0">
                <a:solidFill>
                  <a:schemeClr val="tx1"/>
                </a:solidFill>
                <a:latin typeface="Calibri Light" charset="0"/>
                <a:ea typeface="Calibri Light" charset="0"/>
                <a:cs typeface="Calibri Light" charset="0"/>
              </a:defRPr>
            </a:lvl3pPr>
            <a:lvl4pPr>
              <a:buClr>
                <a:srgbClr val="B71738"/>
              </a:buClr>
              <a:defRPr sz="1200" b="0" i="0">
                <a:solidFill>
                  <a:schemeClr val="tx1"/>
                </a:solidFill>
                <a:latin typeface="Calibri Light" charset="0"/>
                <a:ea typeface="Calibri Light" charset="0"/>
                <a:cs typeface="Calibri Light" charset="0"/>
              </a:defRPr>
            </a:lvl4pPr>
            <a:lvl5pPr>
              <a:buClr>
                <a:srgbClr val="B71738"/>
              </a:buClr>
              <a:defRPr sz="1200" b="0" i="0">
                <a:solidFill>
                  <a:schemeClr val="tx1"/>
                </a:solidFill>
                <a:latin typeface="Calibri Light" charset="0"/>
                <a:ea typeface="Calibri Light" charset="0"/>
                <a:cs typeface="Calibri Light" charset="0"/>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58" y="6162260"/>
            <a:ext cx="719390" cy="261241"/>
          </a:xfrm>
          <a:prstGeom prst="rect">
            <a:avLst/>
          </a:prstGeom>
        </p:spPr>
      </p:pic>
    </p:spTree>
    <p:extLst>
      <p:ext uri="{BB962C8B-B14F-4D97-AF65-F5344CB8AC3E}">
        <p14:creationId xmlns:p14="http://schemas.microsoft.com/office/powerpoint/2010/main" val="21367249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utho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59" y="484394"/>
            <a:ext cx="1186249" cy="731520"/>
          </a:xfrm>
          <a:prstGeom prst="rect">
            <a:avLst/>
          </a:prstGeom>
        </p:spPr>
      </p:pic>
      <p:sp>
        <p:nvSpPr>
          <p:cNvPr id="10" name="Title 1"/>
          <p:cNvSpPr>
            <a:spLocks noGrp="1"/>
          </p:cNvSpPr>
          <p:nvPr>
            <p:ph type="ctrTitle" hasCustomPrompt="1"/>
          </p:nvPr>
        </p:nvSpPr>
        <p:spPr>
          <a:xfrm>
            <a:off x="351959" y="2153478"/>
            <a:ext cx="5765576" cy="563218"/>
          </a:xfrm>
        </p:spPr>
        <p:txBody>
          <a:bodyPr anchor="t">
            <a:normAutofit/>
          </a:bodyPr>
          <a:lstStyle>
            <a:lvl1pPr algn="l">
              <a:defRPr sz="2400" spc="0" baseline="0">
                <a:solidFill>
                  <a:schemeClr val="bg1"/>
                </a:solidFill>
              </a:defRPr>
            </a:lvl1pPr>
          </a:lstStyle>
          <a:p>
            <a:r>
              <a:rPr lang="pl-PL" dirty="0"/>
              <a:t>Piotr Lewandowski</a:t>
            </a:r>
            <a:endParaRPr lang="en-US" dirty="0"/>
          </a:p>
        </p:txBody>
      </p:sp>
      <p:sp>
        <p:nvSpPr>
          <p:cNvPr id="12" name="Subtitle 2"/>
          <p:cNvSpPr>
            <a:spLocks noGrp="1"/>
          </p:cNvSpPr>
          <p:nvPr>
            <p:ph type="subTitle" idx="1" hasCustomPrompt="1"/>
          </p:nvPr>
        </p:nvSpPr>
        <p:spPr>
          <a:xfrm>
            <a:off x="351959" y="2716697"/>
            <a:ext cx="5765576" cy="530087"/>
          </a:xfrm>
        </p:spPr>
        <p:txBody>
          <a:bodyPr>
            <a:normAutofit/>
          </a:bodyPr>
          <a:lstStyle>
            <a:lvl1pPr marL="0" indent="0" algn="l">
              <a:buNone/>
              <a:defRPr sz="1350" b="0" i="0" spc="0">
                <a:solidFill>
                  <a:schemeClr val="bg1"/>
                </a:solidFill>
                <a:latin typeface="Calibri Light" charset="0"/>
                <a:ea typeface="Calibri Light" charset="0"/>
                <a:cs typeface="Calibri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Prezes Zarządu</a:t>
            </a:r>
            <a:endParaRPr lang="en-US" dirty="0"/>
          </a:p>
        </p:txBody>
      </p:sp>
      <p:sp>
        <p:nvSpPr>
          <p:cNvPr id="13" name="Text Placeholder 6"/>
          <p:cNvSpPr>
            <a:spLocks noGrp="1"/>
          </p:cNvSpPr>
          <p:nvPr>
            <p:ph type="body" sz="quarter" idx="10" hasCustomPrompt="1"/>
          </p:nvPr>
        </p:nvSpPr>
        <p:spPr>
          <a:xfrm>
            <a:off x="351959" y="3452191"/>
            <a:ext cx="5765576" cy="2855844"/>
          </a:xfrm>
        </p:spPr>
        <p:txBody>
          <a:bodyPr/>
          <a:lstStyle>
            <a:lvl1pPr marL="0" indent="0">
              <a:buNone/>
              <a:defRPr>
                <a:solidFill>
                  <a:schemeClr val="bg1"/>
                </a:solidFill>
              </a:defRPr>
            </a:lvl1pPr>
          </a:lstStyle>
          <a:p>
            <a:pPr lvl="0"/>
            <a:r>
              <a:rPr lang="pl-PL" dirty="0" err="1"/>
              <a:t>piotr.lewandowski@ibs.org.pl</a:t>
            </a:r>
            <a:endParaRPr lang="pl-PL" dirty="0"/>
          </a:p>
          <a:p>
            <a:pPr lvl="0"/>
            <a:r>
              <a:rPr lang="pl-PL" dirty="0"/>
              <a:t>Twitter: @</a:t>
            </a:r>
            <a:r>
              <a:rPr lang="pl-PL" dirty="0" err="1"/>
              <a:t>ibs_thinktank</a:t>
            </a:r>
            <a:endParaRPr lang="pl-PL" dirty="0"/>
          </a:p>
        </p:txBody>
      </p:sp>
    </p:spTree>
    <p:extLst>
      <p:ext uri="{BB962C8B-B14F-4D97-AF65-F5344CB8AC3E}">
        <p14:creationId xmlns:p14="http://schemas.microsoft.com/office/powerpoint/2010/main" val="22087953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utho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51959" y="2153478"/>
            <a:ext cx="5765576" cy="563218"/>
          </a:xfrm>
        </p:spPr>
        <p:txBody>
          <a:bodyPr anchor="t">
            <a:normAutofit/>
          </a:bodyPr>
          <a:lstStyle>
            <a:lvl1pPr algn="l">
              <a:defRPr sz="2400" spc="0" baseline="0">
                <a:solidFill>
                  <a:srgbClr val="B6163A"/>
                </a:solidFill>
              </a:defRPr>
            </a:lvl1pPr>
          </a:lstStyle>
          <a:p>
            <a:r>
              <a:rPr lang="pl-PL" dirty="0"/>
              <a:t>Piotr Lewandowski</a:t>
            </a:r>
            <a:endParaRPr lang="en-US" dirty="0"/>
          </a:p>
        </p:txBody>
      </p:sp>
      <p:sp>
        <p:nvSpPr>
          <p:cNvPr id="7" name="Subtitle 2"/>
          <p:cNvSpPr>
            <a:spLocks noGrp="1"/>
          </p:cNvSpPr>
          <p:nvPr>
            <p:ph type="subTitle" idx="1" hasCustomPrompt="1"/>
          </p:nvPr>
        </p:nvSpPr>
        <p:spPr>
          <a:xfrm>
            <a:off x="351959" y="2716697"/>
            <a:ext cx="5765576" cy="530087"/>
          </a:xfrm>
        </p:spPr>
        <p:txBody>
          <a:bodyPr>
            <a:normAutofit/>
          </a:bodyPr>
          <a:lstStyle>
            <a:lvl1pPr marL="0" indent="0" algn="l">
              <a:buNone/>
              <a:defRPr sz="1350" b="0" i="0" spc="0">
                <a:solidFill>
                  <a:srgbClr val="B6163A"/>
                </a:solidFill>
                <a:latin typeface="Calibri Light" charset="0"/>
                <a:ea typeface="Calibri Light" charset="0"/>
                <a:cs typeface="Calibri Light"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Prezes Zarządu</a:t>
            </a:r>
            <a:endParaRPr lang="en-US" dirty="0"/>
          </a:p>
        </p:txBody>
      </p:sp>
      <p:sp>
        <p:nvSpPr>
          <p:cNvPr id="8" name="Text Placeholder 6"/>
          <p:cNvSpPr>
            <a:spLocks noGrp="1"/>
          </p:cNvSpPr>
          <p:nvPr>
            <p:ph type="body" sz="quarter" idx="10" hasCustomPrompt="1"/>
          </p:nvPr>
        </p:nvSpPr>
        <p:spPr>
          <a:xfrm>
            <a:off x="351959" y="3452191"/>
            <a:ext cx="5765576" cy="2855844"/>
          </a:xfrm>
        </p:spPr>
        <p:txBody>
          <a:bodyPr/>
          <a:lstStyle>
            <a:lvl1pPr marL="0" indent="0">
              <a:buNone/>
              <a:defRPr>
                <a:solidFill>
                  <a:srgbClr val="B6163A"/>
                </a:solidFill>
              </a:defRPr>
            </a:lvl1pPr>
          </a:lstStyle>
          <a:p>
            <a:pPr lvl="0"/>
            <a:r>
              <a:rPr lang="pl-PL" dirty="0" err="1"/>
              <a:t>piotr.lewandowski@ibs.org.pl</a:t>
            </a:r>
            <a:endParaRPr lang="pl-PL" dirty="0"/>
          </a:p>
          <a:p>
            <a:pPr lvl="0"/>
            <a:r>
              <a:rPr lang="pl-PL" dirty="0"/>
              <a:t>Twitter: @</a:t>
            </a:r>
            <a:r>
              <a:rPr lang="pl-PL" dirty="0" err="1"/>
              <a:t>ibs_thinktank</a:t>
            </a:r>
            <a:endParaRPr lang="pl-PL"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959" y="484393"/>
            <a:ext cx="1181306" cy="728472"/>
          </a:xfrm>
          <a:prstGeom prst="rect">
            <a:avLst/>
          </a:prstGeom>
        </p:spPr>
      </p:pic>
    </p:spTree>
    <p:extLst>
      <p:ext uri="{BB962C8B-B14F-4D97-AF65-F5344CB8AC3E}">
        <p14:creationId xmlns:p14="http://schemas.microsoft.com/office/powerpoint/2010/main" val="3976010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9" name="Grafik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620000"/>
            <a:ext cx="9144000" cy="5238000"/>
          </a:xfrm>
          <a:prstGeom prst="rect">
            <a:avLst/>
          </a:prstGeom>
        </p:spPr>
      </p:pic>
      <p:sp>
        <p:nvSpPr>
          <p:cNvPr id="2" name="Title 1"/>
          <p:cNvSpPr>
            <a:spLocks noGrp="1"/>
          </p:cNvSpPr>
          <p:nvPr>
            <p:ph type="ctrTitle" hasCustomPrompt="1"/>
          </p:nvPr>
        </p:nvSpPr>
        <p:spPr>
          <a:xfrm>
            <a:off x="1908172" y="1856011"/>
            <a:ext cx="6480000" cy="326957"/>
          </a:xfrm>
          <a:prstGeom prst="rect">
            <a:avLst/>
          </a:prstGeom>
        </p:spPr>
        <p:txBody>
          <a:bodyPr lIns="0" tIns="0" rIns="0" bIns="0" anchor="t" anchorCtr="0">
            <a:noAutofit/>
          </a:bodyPr>
          <a:lstStyle>
            <a:lvl1pPr algn="l">
              <a:lnSpc>
                <a:spcPct val="110000"/>
              </a:lnSpc>
              <a:defRPr sz="1500" u="none">
                <a:solidFill>
                  <a:srgbClr val="D51317"/>
                </a:solidFill>
                <a:latin typeface="Franklin Gothic Book" panose="020B0503020102020204" pitchFamily="34" charset="0"/>
              </a:defRPr>
            </a:lvl1pPr>
          </a:lstStyle>
          <a:p>
            <a:r>
              <a:rPr lang="de-DE" dirty="0"/>
              <a:t>Autor*innen</a:t>
            </a:r>
            <a:endParaRPr lang="en-US" dirty="0"/>
          </a:p>
        </p:txBody>
      </p:sp>
      <p:sp>
        <p:nvSpPr>
          <p:cNvPr id="3" name="Subtitle 2"/>
          <p:cNvSpPr>
            <a:spLocks noGrp="1"/>
          </p:cNvSpPr>
          <p:nvPr>
            <p:ph type="subTitle" idx="1" hasCustomPrompt="1"/>
          </p:nvPr>
        </p:nvSpPr>
        <p:spPr>
          <a:xfrm>
            <a:off x="1908174" y="2300617"/>
            <a:ext cx="6480000" cy="544684"/>
          </a:xfrm>
          <a:prstGeom prst="rect">
            <a:avLst/>
          </a:prstGeom>
        </p:spPr>
        <p:txBody>
          <a:bodyPr lIns="0" tIns="0" rIns="0" bIns="0">
            <a:noAutofit/>
          </a:bodyPr>
          <a:lstStyle>
            <a:lvl1pPr marL="0" indent="0" algn="l">
              <a:lnSpc>
                <a:spcPct val="100000"/>
              </a:lnSpc>
              <a:spcBef>
                <a:spcPts val="0"/>
              </a:spcBef>
              <a:buNone/>
              <a:defRPr sz="3200">
                <a:solidFill>
                  <a:schemeClr val="accent2"/>
                </a:solidFill>
                <a:latin typeface="Franklin Gothic Demi" panose="020B07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Titel</a:t>
            </a:r>
            <a:endParaRPr lang="en-US"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4788408" cy="313944"/>
          </a:xfrm>
          <a:prstGeom prst="rect">
            <a:avLst/>
          </a:prstGeom>
        </p:spPr>
      </p:pic>
      <p:cxnSp>
        <p:nvCxnSpPr>
          <p:cNvPr id="5" name="Gerader Verbinder 4"/>
          <p:cNvCxnSpPr/>
          <p:nvPr userDrawn="1"/>
        </p:nvCxnSpPr>
        <p:spPr>
          <a:xfrm>
            <a:off x="0" y="1620000"/>
            <a:ext cx="91440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Inhaltsplatzhalter 6"/>
          <p:cNvSpPr>
            <a:spLocks noGrp="1"/>
          </p:cNvSpPr>
          <p:nvPr>
            <p:ph sz="quarter" idx="10" hasCustomPrompt="1"/>
          </p:nvPr>
        </p:nvSpPr>
        <p:spPr>
          <a:xfrm>
            <a:off x="1908172" y="3043707"/>
            <a:ext cx="6480000" cy="2940675"/>
          </a:xfrm>
          <a:prstGeom prst="rect">
            <a:avLst/>
          </a:prstGeom>
        </p:spPr>
        <p:txBody>
          <a:bodyPr lIns="0" tIns="0" rIns="0" bIns="0">
            <a:noAutofit/>
          </a:bodyPr>
          <a:lstStyle>
            <a:lvl1pPr marL="0" indent="0">
              <a:lnSpc>
                <a:spcPct val="110000"/>
              </a:lnSpc>
              <a:spcBef>
                <a:spcPts val="0"/>
              </a:spcBef>
              <a:buNone/>
              <a:defRPr sz="1500">
                <a:latin typeface="Franklin Gothic Book" panose="020B0503020102020204" pitchFamily="34" charset="0"/>
              </a:defRPr>
            </a:lvl1pPr>
          </a:lstStyle>
          <a:p>
            <a:pPr lvl="0"/>
            <a:r>
              <a:rPr lang="de-DE" dirty="0"/>
              <a:t>Untertitel</a:t>
            </a:r>
            <a:endParaRPr lang="en-US" dirty="0"/>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6410" y="6421456"/>
            <a:ext cx="1115570" cy="106680"/>
          </a:xfrm>
          <a:prstGeom prst="rect">
            <a:avLst/>
          </a:prstGeom>
        </p:spPr>
      </p:pic>
    </p:spTree>
    <p:extLst>
      <p:ext uri="{BB962C8B-B14F-4D97-AF65-F5344CB8AC3E}">
        <p14:creationId xmlns:p14="http://schemas.microsoft.com/office/powerpoint/2010/main" val="2757558967"/>
      </p:ext>
    </p:extLst>
  </p:cSld>
  <p:clrMapOvr>
    <a:masterClrMapping/>
  </p:clrMapOvr>
  <p:extLst>
    <p:ext uri="{DCECCB84-F9BA-43D5-87BE-67443E8EF086}">
      <p15:sldGuideLst xmlns:p15="http://schemas.microsoft.com/office/powerpoint/2012/main">
        <p15:guide id="1" orient="horz" pos="1207">
          <p15:clr>
            <a:srgbClr val="FBAE40"/>
          </p15:clr>
        </p15:guide>
        <p15:guide id="2" pos="226">
          <p15:clr>
            <a:srgbClr val="FBAE40"/>
          </p15:clr>
        </p15:guide>
        <p15:guide id="3" pos="1202">
          <p15:clr>
            <a:srgbClr val="FBAE40"/>
          </p15:clr>
        </p15:guide>
        <p15:guide id="4" orient="horz" pos="1525">
          <p15:clr>
            <a:srgbClr val="FBAE40"/>
          </p15:clr>
        </p15:guide>
        <p15:guide id="5" orient="horz" pos="41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ufzählung 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565"/>
            <a:ext cx="7920000" cy="540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einzeilig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21" name="Textplatzhalter 20"/>
          <p:cNvSpPr>
            <a:spLocks noGrp="1"/>
          </p:cNvSpPr>
          <p:nvPr>
            <p:ph type="body" sz="quarter" idx="10" hasCustomPrompt="1"/>
          </p:nvPr>
        </p:nvSpPr>
        <p:spPr>
          <a:xfrm>
            <a:off x="719137" y="1644203"/>
            <a:ext cx="7920000" cy="4608000"/>
          </a:xfrm>
          <a:prstGeom prst="rect">
            <a:avLst/>
          </a:prstGeom>
        </p:spPr>
        <p:txBody>
          <a:bodyPr lIns="0" tIns="0" rIns="0" bIns="0">
            <a:noAutofit/>
          </a:bodyPr>
          <a:lstStyle>
            <a:lvl1pPr marL="288000" indent="-288000" algn="l">
              <a:lnSpc>
                <a:spcPct val="110000"/>
              </a:lnSpc>
              <a:spcBef>
                <a:spcPts val="1200"/>
              </a:spcBef>
              <a:buFont typeface="Franklin Gothic Demi" panose="020B0703020102020204" pitchFamily="34" charset="0"/>
              <a:buChar char="−"/>
              <a:defRPr sz="2400">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Erste Ebene</a:t>
            </a:r>
          </a:p>
          <a:p>
            <a:pPr lvl="1"/>
            <a:r>
              <a:rPr lang="de-DE" dirty="0"/>
              <a:t>Zweite Ebene</a:t>
            </a:r>
          </a:p>
        </p:txBody>
      </p:sp>
      <p:sp>
        <p:nvSpPr>
          <p:cNvPr id="8"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Book" panose="020B0503020102020204" pitchFamily="34" charset="0"/>
              </a:defRPr>
            </a:lvl1pPr>
          </a:lstStyle>
          <a:p>
            <a:pPr lvl="0"/>
            <a:r>
              <a:rPr lang="de-DE" dirty="0"/>
              <a:t>Text - Bei Bedarf bitte beide Felder („Quelle“ und „Text“) befüllen</a:t>
            </a:r>
            <a:endParaRPr lang="en-US" dirty="0"/>
          </a:p>
        </p:txBody>
      </p:sp>
      <p:sp>
        <p:nvSpPr>
          <p:cNvPr id="9"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2052116269"/>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ufzählung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5858"/>
            <a:ext cx="7920000" cy="1080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a:t>
            </a:r>
            <a:br>
              <a:rPr lang="de-DE" dirty="0"/>
            </a:br>
            <a:r>
              <a:rPr lang="de-DE" dirty="0"/>
              <a:t>zweizeilig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21" name="Textplatzhalter 20"/>
          <p:cNvSpPr>
            <a:spLocks noGrp="1"/>
          </p:cNvSpPr>
          <p:nvPr>
            <p:ph type="body" sz="quarter" idx="10" hasCustomPrompt="1"/>
          </p:nvPr>
        </p:nvSpPr>
        <p:spPr>
          <a:xfrm>
            <a:off x="719137" y="2187852"/>
            <a:ext cx="7920000" cy="4104000"/>
          </a:xfrm>
          <a:prstGeom prst="rect">
            <a:avLst/>
          </a:prstGeom>
        </p:spPr>
        <p:txBody>
          <a:bodyPr lIns="0" tIns="0" rIns="0" bIns="0">
            <a:noAutofit/>
          </a:bodyPr>
          <a:lstStyle>
            <a:lvl1pPr marL="288000" indent="-288000" algn="l">
              <a:lnSpc>
                <a:spcPct val="110000"/>
              </a:lnSpc>
              <a:spcBef>
                <a:spcPts val="1200"/>
              </a:spcBef>
              <a:buFont typeface="Franklin Gothic Demi" panose="020B0703020102020204" pitchFamily="34" charset="0"/>
              <a:buChar char="−"/>
              <a:defRPr sz="2400">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Erste Ebene</a:t>
            </a:r>
          </a:p>
          <a:p>
            <a:pPr lvl="1"/>
            <a:r>
              <a:rPr lang="de-DE" dirty="0"/>
              <a:t>Zweite Ebene</a:t>
            </a:r>
          </a:p>
        </p:txBody>
      </p:sp>
      <p:sp>
        <p:nvSpPr>
          <p:cNvPr id="4"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13"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2370505537"/>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576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einzeilig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21" name="Textplatzhalter 20"/>
          <p:cNvSpPr>
            <a:spLocks noGrp="1"/>
          </p:cNvSpPr>
          <p:nvPr>
            <p:ph type="body" sz="quarter" idx="10" hasCustomPrompt="1"/>
          </p:nvPr>
        </p:nvSpPr>
        <p:spPr>
          <a:xfrm>
            <a:off x="719137" y="1676696"/>
            <a:ext cx="7920000" cy="4608000"/>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8"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9"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3368069014"/>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1_mit Zwischentitel">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576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einzeilig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21" name="Textplatzhalter 20"/>
          <p:cNvSpPr>
            <a:spLocks noGrp="1"/>
          </p:cNvSpPr>
          <p:nvPr>
            <p:ph type="body" sz="quarter" idx="10" hasCustomPrompt="1"/>
          </p:nvPr>
        </p:nvSpPr>
        <p:spPr>
          <a:xfrm>
            <a:off x="719137" y="1672053"/>
            <a:ext cx="7920000" cy="1532655"/>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8"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9"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
        <p:nvSpPr>
          <p:cNvPr id="11" name="Textplatzhalter 20"/>
          <p:cNvSpPr>
            <a:spLocks noGrp="1"/>
          </p:cNvSpPr>
          <p:nvPr>
            <p:ph type="body" sz="quarter" idx="14" hasCustomPrompt="1"/>
          </p:nvPr>
        </p:nvSpPr>
        <p:spPr>
          <a:xfrm>
            <a:off x="719136" y="3824991"/>
            <a:ext cx="7920000" cy="2343727"/>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13" name="Textplatzhalter 20"/>
          <p:cNvSpPr>
            <a:spLocks noGrp="1"/>
          </p:cNvSpPr>
          <p:nvPr>
            <p:ph type="body" sz="quarter" idx="15" hasCustomPrompt="1"/>
          </p:nvPr>
        </p:nvSpPr>
        <p:spPr>
          <a:xfrm>
            <a:off x="719138" y="3426027"/>
            <a:ext cx="7920000" cy="395329"/>
          </a:xfrm>
          <a:prstGeom prst="rect">
            <a:avLst/>
          </a:prstGeom>
        </p:spPr>
        <p:txBody>
          <a:bodyPr lIns="0" tIns="0" rIns="0" bIns="0">
            <a:noAutofit/>
          </a:bodyPr>
          <a:lstStyle>
            <a:lvl1pPr marL="0" marR="0" indent="0" algn="l" defTabSz="914400" rtl="0" eaLnBrk="1" fontAlgn="auto" latinLnBrk="0" hangingPunct="1">
              <a:lnSpc>
                <a:spcPct val="110000"/>
              </a:lnSpc>
              <a:spcBef>
                <a:spcPts val="0"/>
              </a:spcBef>
              <a:spcAft>
                <a:spcPts val="0"/>
              </a:spcAft>
              <a:buClrTx/>
              <a:buSzTx/>
              <a:buFont typeface="Franklin Gothic Demi" panose="020B0703020102020204" pitchFamily="34" charset="0"/>
              <a:buNone/>
              <a:tabLst/>
              <a:defRPr sz="2000" b="1">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marL="0" marR="0" lvl="0" indent="0" algn="l" defTabSz="914400" rtl="0" eaLnBrk="1" fontAlgn="auto" latinLnBrk="0" hangingPunct="1">
              <a:lnSpc>
                <a:spcPct val="110000"/>
              </a:lnSpc>
              <a:spcBef>
                <a:spcPts val="0"/>
              </a:spcBef>
              <a:spcAft>
                <a:spcPts val="0"/>
              </a:spcAft>
              <a:buClrTx/>
              <a:buSzTx/>
              <a:buFont typeface="Franklin Gothic Demi" panose="020B0703020102020204" pitchFamily="34" charset="0"/>
              <a:buNone/>
              <a:tabLst/>
              <a:defRPr/>
            </a:pPr>
            <a:r>
              <a:rPr lang="de-DE" dirty="0"/>
              <a:t>Zwischentitel</a:t>
            </a:r>
          </a:p>
          <a:p>
            <a:pPr lvl="0"/>
            <a:endParaRPr lang="de-DE" dirty="0"/>
          </a:p>
        </p:txBody>
      </p:sp>
    </p:spTree>
    <p:extLst>
      <p:ext uri="{BB962C8B-B14F-4D97-AF65-F5344CB8AC3E}">
        <p14:creationId xmlns:p14="http://schemas.microsoft.com/office/powerpoint/2010/main" val="1083612211"/>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1080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a:t>
            </a:r>
            <a:br>
              <a:rPr lang="de-DE" dirty="0"/>
            </a:br>
            <a:r>
              <a:rPr lang="de-DE" dirty="0"/>
              <a:t>zweizeilig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8" name="Textplatzhalter 20"/>
          <p:cNvSpPr>
            <a:spLocks noGrp="1"/>
          </p:cNvSpPr>
          <p:nvPr>
            <p:ph type="body" sz="quarter" idx="11" hasCustomPrompt="1"/>
          </p:nvPr>
        </p:nvSpPr>
        <p:spPr>
          <a:xfrm>
            <a:off x="719137" y="2192494"/>
            <a:ext cx="7920000" cy="4104000"/>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9" name="Textplatzhalter 3"/>
          <p:cNvSpPr>
            <a:spLocks noGrp="1"/>
          </p:cNvSpPr>
          <p:nvPr>
            <p:ph type="body" sz="quarter" idx="12"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10"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3090924491"/>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pl-PL"/>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891D70E-096E-1041-B773-B9BF561FAA91}" type="slidenum">
              <a:rPr lang="en-US" smtClean="0"/>
              <a:t>‹#›</a:t>
            </a:fld>
            <a:endParaRPr lang="en-US"/>
          </a:p>
        </p:txBody>
      </p:sp>
    </p:spTree>
    <p:extLst>
      <p:ext uri="{BB962C8B-B14F-4D97-AF65-F5344CB8AC3E}">
        <p14:creationId xmlns:p14="http://schemas.microsoft.com/office/powerpoint/2010/main" val="3883715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 Grafik 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576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einzeilig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4" name="Bildplatzhalter 3"/>
          <p:cNvSpPr>
            <a:spLocks noGrp="1"/>
          </p:cNvSpPr>
          <p:nvPr>
            <p:ph type="pic" sz="quarter" idx="10"/>
          </p:nvPr>
        </p:nvSpPr>
        <p:spPr>
          <a:xfrm>
            <a:off x="719138" y="1665669"/>
            <a:ext cx="7884000" cy="4500000"/>
          </a:xfrm>
          <a:prstGeom prst="rect">
            <a:avLst/>
          </a:prstGeom>
        </p:spPr>
        <p:txBody>
          <a:bodyPr/>
          <a:lstStyle/>
          <a:p>
            <a:r>
              <a:rPr lang="de-DE"/>
              <a:t>Bild durch Klicken auf Symbol hinzufügen</a:t>
            </a:r>
            <a:endParaRPr lang="en-US"/>
          </a:p>
        </p:txBody>
      </p:sp>
      <p:sp>
        <p:nvSpPr>
          <p:cNvPr id="8"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9"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4241466232"/>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ld / Grafik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1080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a:t>
            </a:r>
            <a:br>
              <a:rPr lang="de-DE" dirty="0"/>
            </a:br>
            <a:r>
              <a:rPr lang="de-DE" dirty="0"/>
              <a:t>zweizeilig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4" name="Bildplatzhalter 3"/>
          <p:cNvSpPr>
            <a:spLocks noGrp="1"/>
          </p:cNvSpPr>
          <p:nvPr>
            <p:ph type="pic" sz="quarter" idx="10"/>
          </p:nvPr>
        </p:nvSpPr>
        <p:spPr>
          <a:xfrm>
            <a:off x="719138" y="2180122"/>
            <a:ext cx="7884000" cy="3985547"/>
          </a:xfrm>
          <a:prstGeom prst="rect">
            <a:avLst/>
          </a:prstGeom>
        </p:spPr>
        <p:txBody>
          <a:bodyPr/>
          <a:lstStyle/>
          <a:p>
            <a:r>
              <a:rPr lang="de-DE"/>
              <a:t>Bild durch Klicken auf Symbol hinzufügen</a:t>
            </a:r>
            <a:endParaRPr lang="en-US"/>
          </a:p>
        </p:txBody>
      </p:sp>
      <p:sp>
        <p:nvSpPr>
          <p:cNvPr id="8"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9" name="Textplatzhalter 3"/>
          <p:cNvSpPr>
            <a:spLocks noGrp="1"/>
          </p:cNvSpPr>
          <p:nvPr>
            <p:ph type="body" sz="quarter" idx="13"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195455786"/>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lder / Text 1">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576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einzeilig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8" name="Bildplatzhalter 3"/>
          <p:cNvSpPr>
            <a:spLocks noGrp="1"/>
          </p:cNvSpPr>
          <p:nvPr>
            <p:ph type="pic" sz="quarter" idx="12"/>
          </p:nvPr>
        </p:nvSpPr>
        <p:spPr>
          <a:xfrm>
            <a:off x="719138" y="1665669"/>
            <a:ext cx="3816000" cy="2700000"/>
          </a:xfrm>
          <a:prstGeom prst="rect">
            <a:avLst/>
          </a:prstGeom>
        </p:spPr>
        <p:txBody>
          <a:bodyPr/>
          <a:lstStyle/>
          <a:p>
            <a:r>
              <a:rPr lang="de-DE"/>
              <a:t>Bild durch Klicken auf Symbol hinzufügen</a:t>
            </a:r>
            <a:endParaRPr lang="en-US"/>
          </a:p>
        </p:txBody>
      </p:sp>
      <p:sp>
        <p:nvSpPr>
          <p:cNvPr id="10" name="Bildplatzhalter 3"/>
          <p:cNvSpPr>
            <a:spLocks noGrp="1"/>
          </p:cNvSpPr>
          <p:nvPr>
            <p:ph type="pic" sz="quarter" idx="13"/>
          </p:nvPr>
        </p:nvSpPr>
        <p:spPr>
          <a:xfrm>
            <a:off x="4788000" y="1665669"/>
            <a:ext cx="3816000" cy="2700000"/>
          </a:xfrm>
          <a:prstGeom prst="rect">
            <a:avLst/>
          </a:prstGeom>
        </p:spPr>
        <p:txBody>
          <a:bodyPr/>
          <a:lstStyle/>
          <a:p>
            <a:r>
              <a:rPr lang="de-DE"/>
              <a:t>Bild durch Klicken auf Symbol hinzufügen</a:t>
            </a:r>
            <a:endParaRPr lang="en-US"/>
          </a:p>
        </p:txBody>
      </p:sp>
      <p:sp>
        <p:nvSpPr>
          <p:cNvPr id="11" name="Textplatzhalter 20"/>
          <p:cNvSpPr>
            <a:spLocks noGrp="1"/>
          </p:cNvSpPr>
          <p:nvPr>
            <p:ph type="body" sz="quarter" idx="14" hasCustomPrompt="1"/>
          </p:nvPr>
        </p:nvSpPr>
        <p:spPr>
          <a:xfrm>
            <a:off x="719137" y="4543124"/>
            <a:ext cx="7920000" cy="1684876"/>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13"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14" name="Textplatzhalter 3"/>
          <p:cNvSpPr>
            <a:spLocks noGrp="1"/>
          </p:cNvSpPr>
          <p:nvPr>
            <p:ph type="body" sz="quarter" idx="15"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3863708157"/>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er / Text 2">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161032" cy="6858000"/>
          </a:xfrm>
          <a:prstGeom prst="rect">
            <a:avLst/>
          </a:prstGeom>
        </p:spPr>
      </p:pic>
      <p:sp>
        <p:nvSpPr>
          <p:cNvPr id="2" name="Title 1"/>
          <p:cNvSpPr>
            <a:spLocks noGrp="1"/>
          </p:cNvSpPr>
          <p:nvPr>
            <p:ph type="title" hasCustomPrompt="1"/>
          </p:nvPr>
        </p:nvSpPr>
        <p:spPr>
          <a:xfrm>
            <a:off x="719136" y="961200"/>
            <a:ext cx="7920000" cy="1080000"/>
          </a:xfrm>
          <a:prstGeom prst="rect">
            <a:avLst/>
          </a:prstGeom>
        </p:spPr>
        <p:txBody>
          <a:bodyPr lIns="0" tIns="0" rIns="0" bIns="0" anchor="t" anchorCtr="0">
            <a:noAutofit/>
          </a:bodyPr>
          <a:lstStyle>
            <a:lvl1pPr>
              <a:lnSpc>
                <a:spcPct val="100000"/>
              </a:lnSpc>
              <a:defRPr sz="3200">
                <a:solidFill>
                  <a:schemeClr val="accent2"/>
                </a:solidFill>
                <a:latin typeface="Franklin Gothic Demi" panose="020B0703020102020204" pitchFamily="34" charset="0"/>
              </a:defRPr>
            </a:lvl1pPr>
          </a:lstStyle>
          <a:p>
            <a:r>
              <a:rPr lang="de-DE" dirty="0"/>
              <a:t>Titel </a:t>
            </a:r>
            <a:br>
              <a:rPr lang="de-DE" dirty="0"/>
            </a:br>
            <a:r>
              <a:rPr lang="de-DE" dirty="0"/>
              <a:t>zweizeilig</a:t>
            </a:r>
            <a:endParaRPr lang="en-US" dirty="0"/>
          </a:p>
        </p:txBody>
      </p:sp>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5" y="365126"/>
            <a:ext cx="972312" cy="234696"/>
          </a:xfrm>
          <a:prstGeom prst="rect">
            <a:avLst/>
          </a:prstGeom>
        </p:spPr>
      </p:pic>
      <p:sp>
        <p:nvSpPr>
          <p:cNvPr id="19" name="Title 1"/>
          <p:cNvSpPr txBox="1">
            <a:spLocks/>
          </p:cNvSpPr>
          <p:nvPr userDrawn="1"/>
        </p:nvSpPr>
        <p:spPr>
          <a:xfrm>
            <a:off x="7349621" y="6380022"/>
            <a:ext cx="1257364" cy="180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400" kern="1200">
                <a:solidFill>
                  <a:schemeClr val="tx1"/>
                </a:solidFill>
                <a:latin typeface="Franklin Gothic Demi" panose="020B0703020102020204" pitchFamily="34" charset="0"/>
                <a:ea typeface="+mj-ea"/>
                <a:cs typeface="+mj-cs"/>
              </a:defRPr>
            </a:lvl1pPr>
          </a:lstStyle>
          <a:p>
            <a:pPr algn="r"/>
            <a:fld id="{4E116CE2-F78F-4AE5-91E7-CBB88B6C2D2A}" type="slidenum">
              <a:rPr lang="de-DE" sz="1200" smtClean="0">
                <a:solidFill>
                  <a:schemeClr val="accent3"/>
                </a:solidFill>
                <a:latin typeface="Franklin Gothic Demi" panose="020B0703020102020204" pitchFamily="34" charset="0"/>
              </a:rPr>
              <a:t>‹#›</a:t>
            </a:fld>
            <a:endParaRPr lang="en-US" sz="1200">
              <a:solidFill>
                <a:schemeClr val="accent3"/>
              </a:solidFill>
              <a:latin typeface="Franklin Gothic Demi" panose="020B0703020102020204" pitchFamily="34" charset="0"/>
            </a:endParaRPr>
          </a:p>
        </p:txBody>
      </p:sp>
      <p:sp>
        <p:nvSpPr>
          <p:cNvPr id="8" name="Bildplatzhalter 3"/>
          <p:cNvSpPr>
            <a:spLocks noGrp="1"/>
          </p:cNvSpPr>
          <p:nvPr>
            <p:ph type="pic" sz="quarter" idx="12"/>
          </p:nvPr>
        </p:nvSpPr>
        <p:spPr>
          <a:xfrm>
            <a:off x="719138" y="2180618"/>
            <a:ext cx="3816000" cy="2700000"/>
          </a:xfrm>
          <a:prstGeom prst="rect">
            <a:avLst/>
          </a:prstGeom>
        </p:spPr>
        <p:txBody>
          <a:bodyPr/>
          <a:lstStyle/>
          <a:p>
            <a:r>
              <a:rPr lang="de-DE"/>
              <a:t>Bild durch Klicken auf Symbol hinzufügen</a:t>
            </a:r>
            <a:endParaRPr lang="en-US"/>
          </a:p>
        </p:txBody>
      </p:sp>
      <p:sp>
        <p:nvSpPr>
          <p:cNvPr id="10" name="Bildplatzhalter 3"/>
          <p:cNvSpPr>
            <a:spLocks noGrp="1"/>
          </p:cNvSpPr>
          <p:nvPr>
            <p:ph type="pic" sz="quarter" idx="13"/>
          </p:nvPr>
        </p:nvSpPr>
        <p:spPr>
          <a:xfrm>
            <a:off x="4788000" y="2180618"/>
            <a:ext cx="3816000" cy="2700000"/>
          </a:xfrm>
          <a:prstGeom prst="rect">
            <a:avLst/>
          </a:prstGeom>
        </p:spPr>
        <p:txBody>
          <a:bodyPr/>
          <a:lstStyle/>
          <a:p>
            <a:r>
              <a:rPr lang="de-DE"/>
              <a:t>Bild durch Klicken auf Symbol hinzufügen</a:t>
            </a:r>
            <a:endParaRPr lang="en-US"/>
          </a:p>
        </p:txBody>
      </p:sp>
      <p:sp>
        <p:nvSpPr>
          <p:cNvPr id="11" name="Textplatzhalter 20"/>
          <p:cNvSpPr>
            <a:spLocks noGrp="1"/>
          </p:cNvSpPr>
          <p:nvPr>
            <p:ph type="body" sz="quarter" idx="14" hasCustomPrompt="1"/>
          </p:nvPr>
        </p:nvSpPr>
        <p:spPr>
          <a:xfrm>
            <a:off x="719137" y="5062888"/>
            <a:ext cx="7920000" cy="1165112"/>
          </a:xfrm>
          <a:prstGeom prst="rect">
            <a:avLst/>
          </a:prstGeom>
        </p:spPr>
        <p:txBody>
          <a:bodyPr lIns="0" tIns="0" rIns="0" bIns="0">
            <a:noAutofit/>
          </a:bodyPr>
          <a:lstStyle>
            <a:lvl1pPr marL="0" indent="0" algn="l">
              <a:lnSpc>
                <a:spcPct val="110000"/>
              </a:lnSpc>
              <a:spcBef>
                <a:spcPts val="0"/>
              </a:spcBef>
              <a:buFont typeface="Franklin Gothic Demi" panose="020B0703020102020204" pitchFamily="34" charset="0"/>
              <a:buNone/>
              <a:defRPr sz="2000">
                <a:solidFill>
                  <a:schemeClr val="tx1"/>
                </a:solidFill>
                <a:latin typeface="Franklin Gothic Book" panose="020B0503020102020204" pitchFamily="34" charset="0"/>
              </a:defRPr>
            </a:lvl1pPr>
            <a:lvl2pPr marL="468000" indent="-180000">
              <a:lnSpc>
                <a:spcPct val="110000"/>
              </a:lnSpc>
              <a:spcBef>
                <a:spcPts val="0"/>
              </a:spcBef>
              <a:defRPr sz="2000">
                <a:latin typeface="Franklin Gothic Book" panose="020B0503020102020204" pitchFamily="34" charset="0"/>
              </a:defRPr>
            </a:lvl2pPr>
            <a:lvl3pPr marL="810900" indent="-342900">
              <a:spcBef>
                <a:spcPts val="0"/>
              </a:spcBef>
              <a:buSzPct val="100000"/>
              <a:buFont typeface="Arial" panose="020B0604020202020204" pitchFamily="34" charset="0"/>
              <a:buChar char="•"/>
              <a:defRPr>
                <a:latin typeface="Franklin Gothic Book" panose="020B0503020102020204" pitchFamily="34" charset="0"/>
              </a:defRPr>
            </a:lvl3pPr>
          </a:lstStyle>
          <a:p>
            <a:pPr lvl="0"/>
            <a:r>
              <a:rPr lang="de-DE" dirty="0"/>
              <a:t>Text</a:t>
            </a:r>
          </a:p>
        </p:txBody>
      </p:sp>
      <p:sp>
        <p:nvSpPr>
          <p:cNvPr id="13" name="Textplatzhalter 3"/>
          <p:cNvSpPr>
            <a:spLocks noGrp="1"/>
          </p:cNvSpPr>
          <p:nvPr>
            <p:ph type="body" sz="quarter" idx="11" hasCustomPrompt="1"/>
          </p:nvPr>
        </p:nvSpPr>
        <p:spPr>
          <a:xfrm>
            <a:off x="1151345" y="6417888"/>
            <a:ext cx="6508750" cy="138499"/>
          </a:xfrm>
          <a:prstGeom prst="rect">
            <a:avLst/>
          </a:prstGeom>
        </p:spPr>
        <p:txBody>
          <a:bodyPr lIns="0" tIns="0" rIns="0" bIns="0" anchor="b"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a:latin typeface="Franklin Gothic Book" panose="020B0503020102020204" pitchFamily="34" charset="0"/>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e-DE" dirty="0"/>
              <a:t>Text - Bei Bedarf bitte beide Felder („Quelle“ und „Text“) befüllen</a:t>
            </a:r>
            <a:endParaRPr lang="en-US" dirty="0"/>
          </a:p>
        </p:txBody>
      </p:sp>
      <p:sp>
        <p:nvSpPr>
          <p:cNvPr id="14" name="Textplatzhalter 3"/>
          <p:cNvSpPr>
            <a:spLocks noGrp="1"/>
          </p:cNvSpPr>
          <p:nvPr>
            <p:ph type="body" sz="quarter" idx="15" hasCustomPrompt="1"/>
          </p:nvPr>
        </p:nvSpPr>
        <p:spPr>
          <a:xfrm>
            <a:off x="719137" y="6416892"/>
            <a:ext cx="396000" cy="138499"/>
          </a:xfrm>
          <a:prstGeom prst="rect">
            <a:avLst/>
          </a:prstGeom>
        </p:spPr>
        <p:txBody>
          <a:bodyPr lIns="0" tIns="0" rIns="0" bIns="0" anchor="b" anchorCtr="0">
            <a:noAutofit/>
          </a:bodyPr>
          <a:lstStyle>
            <a:lvl1pPr marL="0" indent="0">
              <a:spcBef>
                <a:spcPts val="0"/>
              </a:spcBef>
              <a:buFont typeface="Arial" panose="020B0604020202020204" pitchFamily="34" charset="0"/>
              <a:buNone/>
              <a:defRPr sz="1000">
                <a:latin typeface="Franklin Gothic Demi" panose="020B0703020102020204" pitchFamily="34" charset="0"/>
              </a:defRPr>
            </a:lvl1pPr>
          </a:lstStyle>
          <a:p>
            <a:pPr lvl="0"/>
            <a:r>
              <a:rPr lang="de-DE" dirty="0"/>
              <a:t>Quelle:</a:t>
            </a:r>
            <a:endParaRPr lang="en-US" dirty="0"/>
          </a:p>
        </p:txBody>
      </p:sp>
    </p:spTree>
    <p:extLst>
      <p:ext uri="{BB962C8B-B14F-4D97-AF65-F5344CB8AC3E}">
        <p14:creationId xmlns:p14="http://schemas.microsoft.com/office/powerpoint/2010/main" val="1965663087"/>
      </p:ext>
    </p:extLst>
  </p:cSld>
  <p:clrMapOvr>
    <a:masterClrMapping/>
  </p:clrMapOvr>
  <p:extLst>
    <p:ext uri="{DCECCB84-F9BA-43D5-87BE-67443E8EF086}">
      <p15:sldGuideLst xmlns:p15="http://schemas.microsoft.com/office/powerpoint/2012/main">
        <p15:guide id="2" orient="horz" pos="232">
          <p15:clr>
            <a:srgbClr val="FBAE40"/>
          </p15:clr>
        </p15:guide>
        <p15:guide id="3" orient="horz" pos="4110">
          <p15:clr>
            <a:srgbClr val="FBAE40"/>
          </p15:clr>
        </p15:guide>
        <p15:guide id="4" pos="54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pic>
        <p:nvPicPr>
          <p:cNvPr id="9" name="Grafik 8"/>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1620000"/>
            <a:ext cx="9144000" cy="5238000"/>
          </a:xfrm>
          <a:prstGeom prst="rect">
            <a:avLst/>
          </a:prstGeom>
        </p:spPr>
      </p:pic>
      <p:cxnSp>
        <p:nvCxnSpPr>
          <p:cNvPr id="12" name="Gerader Verbinder 11"/>
          <p:cNvCxnSpPr/>
          <p:nvPr userDrawn="1"/>
        </p:nvCxnSpPr>
        <p:spPr>
          <a:xfrm>
            <a:off x="0" y="1620000"/>
            <a:ext cx="91440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
        <p:nvSpPr>
          <p:cNvPr id="4" name="Textfeld 3"/>
          <p:cNvSpPr txBox="1"/>
          <p:nvPr userDrawn="1"/>
        </p:nvSpPr>
        <p:spPr>
          <a:xfrm>
            <a:off x="6352989" y="4413162"/>
            <a:ext cx="2474693" cy="1620560"/>
          </a:xfrm>
          <a:prstGeom prst="rect">
            <a:avLst/>
          </a:prstGeom>
          <a:noFill/>
        </p:spPr>
        <p:txBody>
          <a:bodyPr wrap="square" lIns="0" tIns="0" rIns="0" bIns="0" rtlCol="0">
            <a:noAutofit/>
          </a:bodyPr>
          <a:lstStyle/>
          <a:p>
            <a:pPr>
              <a:lnSpc>
                <a:spcPct val="120000"/>
              </a:lnSpc>
            </a:pPr>
            <a:r>
              <a:rPr lang="de-DE" sz="1100">
                <a:latin typeface="Franklin Gothic Book" panose="020B0503020102020204" pitchFamily="34" charset="0"/>
              </a:rPr>
              <a:t>FORSCHUNGS-</a:t>
            </a:r>
            <a:r>
              <a:rPr lang="de-DE" sz="1100" baseline="0">
                <a:latin typeface="Franklin Gothic Book" panose="020B0503020102020204" pitchFamily="34" charset="0"/>
              </a:rPr>
              <a:t> UND BERATUNGSSTELLE</a:t>
            </a:r>
          </a:p>
          <a:p>
            <a:pPr>
              <a:lnSpc>
                <a:spcPct val="120000"/>
              </a:lnSpc>
            </a:pPr>
            <a:r>
              <a:rPr lang="de-DE" sz="1100" b="0" baseline="0">
                <a:latin typeface="Franklin Gothic Demi" panose="020B0703020102020204" pitchFamily="34" charset="0"/>
              </a:rPr>
              <a:t>ARBEITSWELT</a:t>
            </a:r>
          </a:p>
          <a:p>
            <a:pPr>
              <a:lnSpc>
                <a:spcPct val="120000"/>
              </a:lnSpc>
            </a:pPr>
            <a:endParaRPr lang="de-DE" sz="1100" baseline="0">
              <a:latin typeface="Franklin Gothic Book" panose="020B0503020102020204" pitchFamily="34" charset="0"/>
            </a:endParaRPr>
          </a:p>
          <a:p>
            <a:pPr>
              <a:lnSpc>
                <a:spcPct val="120000"/>
              </a:lnSpc>
            </a:pPr>
            <a:r>
              <a:rPr lang="de-DE" sz="1100" baseline="0">
                <a:latin typeface="Franklin Gothic Book" panose="020B0503020102020204" pitchFamily="34" charset="0"/>
              </a:rPr>
              <a:t>KONTAKT:</a:t>
            </a:r>
          </a:p>
          <a:p>
            <a:pPr>
              <a:lnSpc>
                <a:spcPct val="120000"/>
              </a:lnSpc>
            </a:pPr>
            <a:endParaRPr lang="de-DE" sz="1100" baseline="0">
              <a:latin typeface="Franklin Gothic Book" panose="020B0503020102020204" pitchFamily="34" charset="0"/>
            </a:endParaRPr>
          </a:p>
          <a:p>
            <a:pPr>
              <a:lnSpc>
                <a:spcPct val="120000"/>
              </a:lnSpc>
            </a:pPr>
            <a:r>
              <a:rPr lang="de-DE" sz="1100" baseline="0">
                <a:latin typeface="Franklin Gothic Book" panose="020B0503020102020204" pitchFamily="34" charset="0"/>
              </a:rPr>
              <a:t>ASPERNBRÜCKENGASSE 4/5</a:t>
            </a:r>
          </a:p>
          <a:p>
            <a:pPr>
              <a:lnSpc>
                <a:spcPct val="120000"/>
              </a:lnSpc>
            </a:pPr>
            <a:r>
              <a:rPr lang="de-DE" sz="1100" baseline="0">
                <a:latin typeface="Franklin Gothic Book" panose="020B0503020102020204" pitchFamily="34" charset="0"/>
              </a:rPr>
              <a:t>1020 WIEN</a:t>
            </a:r>
          </a:p>
          <a:p>
            <a:pPr>
              <a:lnSpc>
                <a:spcPct val="120000"/>
              </a:lnSpc>
            </a:pPr>
            <a:r>
              <a:rPr lang="de-DE" sz="1100" baseline="0">
                <a:latin typeface="Franklin Gothic Book" panose="020B0503020102020204" pitchFamily="34" charset="0"/>
              </a:rPr>
              <a:t>TEL. +43 1 21 24 700 </a:t>
            </a:r>
          </a:p>
        </p:txBody>
      </p:sp>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64804" y="4059430"/>
            <a:ext cx="755562" cy="182377"/>
          </a:xfrm>
          <a:prstGeom prst="rect">
            <a:avLst/>
          </a:prstGeom>
        </p:spPr>
      </p:pic>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5371" y="6434868"/>
            <a:ext cx="944452" cy="90316"/>
          </a:xfrm>
          <a:prstGeom prst="rect">
            <a:avLst/>
          </a:prstGeom>
        </p:spPr>
      </p:pic>
      <p:sp>
        <p:nvSpPr>
          <p:cNvPr id="7" name="Textplatzhalter 6"/>
          <p:cNvSpPr>
            <a:spLocks noGrp="1"/>
          </p:cNvSpPr>
          <p:nvPr>
            <p:ph type="body" sz="quarter" idx="10" hasCustomPrompt="1"/>
          </p:nvPr>
        </p:nvSpPr>
        <p:spPr>
          <a:xfrm>
            <a:off x="6354180" y="5251350"/>
            <a:ext cx="2413186" cy="159450"/>
          </a:xfrm>
          <a:prstGeom prst="rect">
            <a:avLst/>
          </a:prstGeom>
        </p:spPr>
        <p:txBody>
          <a:bodyPr lIns="0" tIns="0" rIns="0" bIns="0">
            <a:noAutofit/>
          </a:bodyPr>
          <a:lstStyle>
            <a:lvl1pPr marL="0" indent="0">
              <a:buNone/>
              <a:defRPr sz="1100" cap="all" baseline="0">
                <a:solidFill>
                  <a:schemeClr val="accent2"/>
                </a:solidFill>
                <a:latin typeface="Franklin Gothic Book" panose="020B0503020102020204" pitchFamily="34" charset="0"/>
              </a:defRPr>
            </a:lvl1pPr>
            <a:lvl2pPr marL="457200" indent="0" algn="l">
              <a:buNone/>
              <a:defRPr sz="1100" cap="all" baseline="0">
                <a:solidFill>
                  <a:schemeClr val="accent2"/>
                </a:solidFill>
                <a:latin typeface="Franklin Gothic Book" panose="020B0503020102020204" pitchFamily="34" charset="0"/>
              </a:defRPr>
            </a:lvl2pPr>
          </a:lstStyle>
          <a:p>
            <a:pPr lvl="0"/>
            <a:r>
              <a:rPr lang="de-DE" dirty="0"/>
              <a:t>Vorname </a:t>
            </a:r>
            <a:r>
              <a:rPr lang="de-DE" dirty="0" err="1"/>
              <a:t>nachname</a:t>
            </a:r>
            <a:endParaRPr lang="en-US" dirty="0"/>
          </a:p>
        </p:txBody>
      </p:sp>
      <p:sp>
        <p:nvSpPr>
          <p:cNvPr id="14" name="Textplatzhalter 6"/>
          <p:cNvSpPr>
            <a:spLocks noGrp="1"/>
          </p:cNvSpPr>
          <p:nvPr>
            <p:ph type="body" sz="quarter" idx="13" hasCustomPrompt="1"/>
          </p:nvPr>
        </p:nvSpPr>
        <p:spPr>
          <a:xfrm>
            <a:off x="6354180" y="6058862"/>
            <a:ext cx="2413186" cy="159450"/>
          </a:xfrm>
          <a:prstGeom prst="rect">
            <a:avLst/>
          </a:prstGeom>
        </p:spPr>
        <p:txBody>
          <a:bodyPr lIns="0" tIns="0" rIns="0" bIns="0">
            <a:noAutofit/>
          </a:bodyPr>
          <a:lstStyle>
            <a:lvl1pPr marL="0" indent="0">
              <a:buNone/>
              <a:defRPr sz="1100" cap="all" baseline="0">
                <a:solidFill>
                  <a:schemeClr val="tx1"/>
                </a:solidFill>
                <a:latin typeface="Franklin Gothic Book" panose="020B0503020102020204" pitchFamily="34" charset="0"/>
              </a:defRPr>
            </a:lvl1pPr>
            <a:lvl2pPr marL="457200" indent="0" algn="l">
              <a:buNone/>
              <a:defRPr sz="1100" cap="all" baseline="0">
                <a:solidFill>
                  <a:schemeClr val="accent2"/>
                </a:solidFill>
                <a:latin typeface="Franklin Gothic Book" panose="020B0503020102020204" pitchFamily="34" charset="0"/>
              </a:defRPr>
            </a:lvl2pPr>
          </a:lstStyle>
          <a:p>
            <a:pPr lvl="0"/>
            <a:r>
              <a:rPr lang="de-DE" dirty="0"/>
              <a:t>MAILADRESSE@FORBA.AT</a:t>
            </a:r>
            <a:endParaRPr lang="en-US" dirty="0"/>
          </a:p>
        </p:txBody>
      </p:sp>
    </p:spTree>
    <p:extLst>
      <p:ext uri="{BB962C8B-B14F-4D97-AF65-F5344CB8AC3E}">
        <p14:creationId xmlns:p14="http://schemas.microsoft.com/office/powerpoint/2010/main" val="2689557604"/>
      </p:ext>
    </p:extLst>
  </p:cSld>
  <p:clrMapOvr>
    <a:masterClrMapping/>
  </p:clrMapOvr>
  <p:extLst>
    <p:ext uri="{DCECCB84-F9BA-43D5-87BE-67443E8EF086}">
      <p15:sldGuideLst xmlns:p15="http://schemas.microsoft.com/office/powerpoint/2012/main">
        <p15:guide id="1" orient="horz" pos="1207">
          <p15:clr>
            <a:srgbClr val="FBAE40"/>
          </p15:clr>
        </p15:guide>
        <p15:guide id="2" pos="226">
          <p15:clr>
            <a:srgbClr val="FBAE40"/>
          </p15:clr>
        </p15:guide>
        <p15:guide id="3" pos="1202">
          <p15:clr>
            <a:srgbClr val="FBAE40"/>
          </p15:clr>
        </p15:guide>
        <p15:guide id="4" orient="horz" pos="1525">
          <p15:clr>
            <a:srgbClr val="FBAE40"/>
          </p15:clr>
        </p15:guide>
        <p15:guide id="5" orient="horz" pos="4110">
          <p15:clr>
            <a:srgbClr val="FBAE40"/>
          </p15:clr>
        </p15:guide>
        <p15:guide id="8"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63093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endParaRPr lang="tr-T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6A3527FA-DA3A-4783-AC93-A5E9EC28010E}" type="slidenum">
              <a:rPr lang="tr-TR" smtClean="0"/>
              <a:t>‹#›</a:t>
            </a:fld>
            <a:endParaRPr lang="tr-T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0649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16690616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endParaRPr lang="tr-T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6A3527FA-DA3A-4783-AC93-A5E9EC28010E}" type="slidenum">
              <a:rPr lang="tr-TR" smtClean="0"/>
              <a:t>‹#›</a:t>
            </a:fld>
            <a:endParaRPr lang="tr-TR"/>
          </a:p>
        </p:txBody>
      </p:sp>
      <p:grpSp>
        <p:nvGrpSpPr>
          <p:cNvPr id="7" name="Group 6" title="left scallop shape"/>
          <p:cNvGrpSpPr/>
          <p:nvPr/>
        </p:nvGrpSpPr>
        <p:grpSpPr>
          <a:xfrm>
            <a:off x="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95727616"/>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64320710"/>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39546" y="381001"/>
            <a:ext cx="7629525"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38759"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942975" y="2909102"/>
            <a:ext cx="360045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975398" y="2199634"/>
            <a:ext cx="3600450" cy="632529"/>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975398" y="2909102"/>
            <a:ext cx="360045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A3527FA-DA3A-4783-AC93-A5E9EC28010E}" type="slidenum">
              <a:rPr lang="tr-TR" smtClean="0"/>
              <a:t>‹#›</a:t>
            </a:fld>
            <a:endParaRPr lang="tr-TR"/>
          </a:p>
        </p:txBody>
      </p:sp>
    </p:spTree>
    <p:extLst>
      <p:ext uri="{BB962C8B-B14F-4D97-AF65-F5344CB8AC3E}">
        <p14:creationId xmlns:p14="http://schemas.microsoft.com/office/powerpoint/2010/main" val="230156156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theme" Target="../theme/theme10.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theme" Target="../theme/theme11.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12.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6.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7.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0.emf"/><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9.jpg"/><Relationship Id="rId5" Type="http://schemas.openxmlformats.org/officeDocument/2006/relationships/slideLayout" Target="../slideLayouts/slideLayout57.xml"/><Relationship Id="rId10" Type="http://schemas.openxmlformats.org/officeDocument/2006/relationships/theme" Target="../theme/theme9.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8B6F1D1-D4D9-EA48-B4CA-49974B2E54F1}" type="slidenum">
              <a:rPr lang="en-US"/>
              <a:pPr>
                <a:defRPr/>
              </a:pPr>
              <a:t>‹#›</a:t>
            </a:fld>
            <a:endParaRPr lang="en-US"/>
          </a:p>
        </p:txBody>
      </p:sp>
      <p:pic>
        <p:nvPicPr>
          <p:cNvPr id="14343" name="Picture 6" descr="UNTANGLED-basic.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46327" y="128588"/>
            <a:ext cx="1993900" cy="96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p:nvPr userDrawn="1"/>
        </p:nvCxnSpPr>
        <p:spPr>
          <a:xfrm>
            <a:off x="591172" y="6207922"/>
            <a:ext cx="8095628"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685800" y="6356350"/>
            <a:ext cx="2895600" cy="365125"/>
          </a:xfrm>
          <a:prstGeom prst="rect">
            <a:avLst/>
          </a:prstGeom>
        </p:spPr>
        <p:txBody>
          <a:bodyPr/>
          <a:lstStyle>
            <a:lvl1pPr>
              <a:defRPr sz="1600"/>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4" r:id="rId5"/>
    <p:sldLayoutId id="2147483715" r:id="rId6"/>
    <p:sldLayoutId id="2147483717" r:id="rId7"/>
    <p:sldLayoutId id="2147483718" r:id="rId8"/>
  </p:sldLayoutIdLst>
  <p:hf hdr="0" ftr="0" dt="0"/>
  <p:txStyles>
    <p:titleStyle>
      <a:lvl1pPr algn="l" defTabSz="457200" rtl="0" eaLnBrk="0" fontAlgn="base" hangingPunct="0">
        <a:spcBef>
          <a:spcPct val="0"/>
        </a:spcBef>
        <a:spcAft>
          <a:spcPct val="0"/>
        </a:spcAft>
        <a:defRPr sz="2800" kern="1200">
          <a:solidFill>
            <a:srgbClr val="E46C0A"/>
          </a:solidFill>
          <a:latin typeface="FuturaEU Normal"/>
          <a:ea typeface="ＭＳ Ｐゴシック" charset="0"/>
          <a:cs typeface="FuturaEU Normal"/>
        </a:defRPr>
      </a:lvl1pPr>
      <a:lvl2pPr algn="l" defTabSz="457200" rtl="0" eaLnBrk="0" fontAlgn="base" hangingPunct="0">
        <a:spcBef>
          <a:spcPct val="0"/>
        </a:spcBef>
        <a:spcAft>
          <a:spcPct val="0"/>
        </a:spcAft>
        <a:defRPr sz="2800">
          <a:solidFill>
            <a:srgbClr val="E46C0A"/>
          </a:solidFill>
          <a:latin typeface="FuturaEU Normal" charset="0"/>
          <a:ea typeface="ＭＳ Ｐゴシック" charset="0"/>
        </a:defRPr>
      </a:lvl2pPr>
      <a:lvl3pPr algn="l" defTabSz="457200" rtl="0" eaLnBrk="0" fontAlgn="base" hangingPunct="0">
        <a:spcBef>
          <a:spcPct val="0"/>
        </a:spcBef>
        <a:spcAft>
          <a:spcPct val="0"/>
        </a:spcAft>
        <a:defRPr sz="2800">
          <a:solidFill>
            <a:srgbClr val="E46C0A"/>
          </a:solidFill>
          <a:latin typeface="FuturaEU Normal" charset="0"/>
          <a:ea typeface="ＭＳ Ｐゴシック" charset="0"/>
        </a:defRPr>
      </a:lvl3pPr>
      <a:lvl4pPr algn="l" defTabSz="457200" rtl="0" eaLnBrk="0" fontAlgn="base" hangingPunct="0">
        <a:spcBef>
          <a:spcPct val="0"/>
        </a:spcBef>
        <a:spcAft>
          <a:spcPct val="0"/>
        </a:spcAft>
        <a:defRPr sz="2800">
          <a:solidFill>
            <a:srgbClr val="E46C0A"/>
          </a:solidFill>
          <a:latin typeface="FuturaEU Normal" charset="0"/>
          <a:ea typeface="ＭＳ Ｐゴシック" charset="0"/>
        </a:defRPr>
      </a:lvl4pPr>
      <a:lvl5pPr algn="l" defTabSz="457200" rtl="0" eaLnBrk="0" fontAlgn="base" hangingPunct="0">
        <a:spcBef>
          <a:spcPct val="0"/>
        </a:spcBef>
        <a:spcAft>
          <a:spcPct val="0"/>
        </a:spcAft>
        <a:defRPr sz="2800">
          <a:solidFill>
            <a:srgbClr val="E46C0A"/>
          </a:solidFill>
          <a:latin typeface="FuturaEU Normal" charset="0"/>
          <a:ea typeface="ＭＳ Ｐゴシック" charset="0"/>
        </a:defRPr>
      </a:lvl5pPr>
      <a:lvl6pPr marL="457200" algn="l" defTabSz="457200" rtl="0" fontAlgn="base">
        <a:spcBef>
          <a:spcPct val="0"/>
        </a:spcBef>
        <a:spcAft>
          <a:spcPct val="0"/>
        </a:spcAft>
        <a:defRPr sz="2800">
          <a:solidFill>
            <a:srgbClr val="E46C0A"/>
          </a:solidFill>
          <a:latin typeface="FuturaEU Normal" charset="0"/>
          <a:ea typeface="ＭＳ Ｐゴシック" charset="0"/>
        </a:defRPr>
      </a:lvl6pPr>
      <a:lvl7pPr marL="914400" algn="l" defTabSz="457200" rtl="0" fontAlgn="base">
        <a:spcBef>
          <a:spcPct val="0"/>
        </a:spcBef>
        <a:spcAft>
          <a:spcPct val="0"/>
        </a:spcAft>
        <a:defRPr sz="2800">
          <a:solidFill>
            <a:srgbClr val="E46C0A"/>
          </a:solidFill>
          <a:latin typeface="FuturaEU Normal" charset="0"/>
          <a:ea typeface="ＭＳ Ｐゴシック" charset="0"/>
        </a:defRPr>
      </a:lvl7pPr>
      <a:lvl8pPr marL="1371600" algn="l" defTabSz="457200" rtl="0" fontAlgn="base">
        <a:spcBef>
          <a:spcPct val="0"/>
        </a:spcBef>
        <a:spcAft>
          <a:spcPct val="0"/>
        </a:spcAft>
        <a:defRPr sz="2800">
          <a:solidFill>
            <a:srgbClr val="E46C0A"/>
          </a:solidFill>
          <a:latin typeface="FuturaEU Normal" charset="0"/>
          <a:ea typeface="ＭＳ Ｐゴシック" charset="0"/>
        </a:defRPr>
      </a:lvl8pPr>
      <a:lvl9pPr marL="1828800" algn="l" defTabSz="457200" rtl="0" fontAlgn="base">
        <a:spcBef>
          <a:spcPct val="0"/>
        </a:spcBef>
        <a:spcAft>
          <a:spcPct val="0"/>
        </a:spcAft>
        <a:defRPr sz="2800">
          <a:solidFill>
            <a:srgbClr val="E46C0A"/>
          </a:solidFill>
          <a:latin typeface="FuturaEU Norm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200" kern="1200">
          <a:solidFill>
            <a:schemeClr val="tx1"/>
          </a:solidFill>
          <a:latin typeface="FuturaEU Normal"/>
          <a:ea typeface="ＭＳ Ｐゴシック" charset="0"/>
          <a:cs typeface="FuturaEU Norm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6026" y="365128"/>
            <a:ext cx="60793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436026" y="1825625"/>
            <a:ext cx="6079325"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84746957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900" y="549852"/>
            <a:ext cx="8474200" cy="67510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4900" y="1457864"/>
            <a:ext cx="8474200" cy="470139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78414" y="6312475"/>
            <a:ext cx="2185697" cy="365125"/>
          </a:xfrm>
          <a:prstGeom prst="rect">
            <a:avLst/>
          </a:prstGeom>
        </p:spPr>
        <p:txBody>
          <a:bodyPr vert="horz" lIns="91440" tIns="45720" rIns="91440" bIns="45720" rtlCol="0" anchor="ctr"/>
          <a:lstStyle>
            <a:lvl1pPr algn="r">
              <a:defRPr sz="750">
                <a:solidFill>
                  <a:schemeClr val="accent1"/>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72556" y="6308149"/>
            <a:ext cx="5314584" cy="365125"/>
          </a:xfrm>
          <a:prstGeom prst="rect">
            <a:avLst/>
          </a:prstGeom>
        </p:spPr>
        <p:txBody>
          <a:bodyPr vert="horz" lIns="91440" tIns="45720" rIns="91440" bIns="45720" rtlCol="0" anchor="ctr"/>
          <a:lstStyle>
            <a:lvl1pPr algn="l">
              <a:defRPr sz="750" cap="all">
                <a:solidFill>
                  <a:schemeClr val="accent1"/>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7909087" y="6312475"/>
            <a:ext cx="808658" cy="365125"/>
          </a:xfrm>
          <a:prstGeom prst="rect">
            <a:avLst/>
          </a:prstGeom>
        </p:spPr>
        <p:txBody>
          <a:bodyPr vert="horz" lIns="91440" tIns="45720" rIns="91440" bIns="45720" rtlCol="0" anchor="ctr"/>
          <a:lstStyle>
            <a:lvl1pPr algn="r">
              <a:defRPr sz="1050">
                <a:solidFill>
                  <a:schemeClr val="accent1"/>
                </a:solidFill>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sp>
        <p:nvSpPr>
          <p:cNvPr id="9" name="Rectangle 8"/>
          <p:cNvSpPr/>
          <p:nvPr/>
        </p:nvSpPr>
        <p:spPr>
          <a:xfrm>
            <a:off x="334901" y="301929"/>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298371"/>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301928"/>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662258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4" r:id="rId6"/>
  </p:sldLayoutIdLst>
  <p:hf hdr="0" ftr="0" dt="0"/>
  <p:txStyles>
    <p:titleStyle>
      <a:lvl1pPr algn="l" defTabSz="342900" rtl="0" eaLnBrk="1" latinLnBrk="0" hangingPunct="1">
        <a:spcBef>
          <a:spcPct val="0"/>
        </a:spcBef>
        <a:buNone/>
        <a:defRPr sz="2400" b="0" kern="1200" cap="all">
          <a:solidFill>
            <a:schemeClr val="accent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1"/>
          </a:solidFill>
          <a:latin typeface="Calibri" panose="020F0502020204030204" pitchFamily="34" charset="0"/>
          <a:ea typeface="+mn-ea"/>
          <a:cs typeface="Calibri" panose="020F0502020204030204" pitchFamily="34" charset="0"/>
        </a:defRPr>
      </a:lvl1pPr>
      <a:lvl2pPr marL="472500" indent="-229500" algn="l" defTabSz="342900" rtl="0" eaLnBrk="1" latinLnBrk="0" hangingPunct="1">
        <a:spcBef>
          <a:spcPct val="20000"/>
        </a:spcBef>
        <a:spcAft>
          <a:spcPts val="450"/>
        </a:spcAft>
        <a:buClr>
          <a:schemeClr val="accent2"/>
        </a:buClr>
        <a:buSzPct val="92000"/>
        <a:buFont typeface="Calibri Light" panose="020F0302020204030204" pitchFamily="34" charset="0"/>
        <a:buChar char="─"/>
        <a:defRPr sz="1500" kern="1200">
          <a:solidFill>
            <a:schemeClr val="tx1"/>
          </a:solidFill>
          <a:latin typeface="Calibri" panose="020F0502020204030204" pitchFamily="34" charset="0"/>
          <a:ea typeface="+mn-ea"/>
          <a:cs typeface="Calibri" panose="020F0502020204030204" pitchFamily="34" charset="0"/>
        </a:defRPr>
      </a:lvl2pPr>
      <a:lvl3pPr marL="675000" indent="-202500" algn="l" defTabSz="342900" rtl="0" eaLnBrk="1" latinLnBrk="0" hangingPunct="1">
        <a:spcBef>
          <a:spcPct val="20000"/>
        </a:spcBef>
        <a:spcAft>
          <a:spcPts val="450"/>
        </a:spcAft>
        <a:buClr>
          <a:schemeClr val="accent2"/>
        </a:buClr>
        <a:buSzPct val="92000"/>
        <a:buFont typeface="Courier New" panose="02070309020205020404" pitchFamily="49" charset="0"/>
        <a:buChar char="o"/>
        <a:defRPr sz="1350" kern="1200">
          <a:solidFill>
            <a:schemeClr val="tx1"/>
          </a:solidFill>
          <a:latin typeface="Calibri" panose="020F0502020204030204" pitchFamily="34" charset="0"/>
          <a:ea typeface="+mn-ea"/>
          <a:cs typeface="Calibri" panose="020F0502020204030204"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1"/>
          </a:solidFill>
          <a:latin typeface="Calibri" panose="020F0502020204030204" pitchFamily="34" charset="0"/>
          <a:ea typeface="+mn-ea"/>
          <a:cs typeface="Calibri" panose="020F0502020204030204"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839" y="484396"/>
            <a:ext cx="8438322" cy="7149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352839" y="1583634"/>
            <a:ext cx="8438322" cy="4778099"/>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446257865"/>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6163A"/>
        </a:buClr>
        <a:buFont typeface="Arial"/>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Clr>
          <a:srgbClr val="B71738"/>
        </a:buClr>
        <a:buFont typeface="Arial"/>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Clr>
          <a:srgbClr val="B71738"/>
        </a:buClr>
        <a:buFont typeface="Arial"/>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Clr>
          <a:srgbClr val="B71738"/>
        </a:buClr>
        <a:buFont typeface="Arial"/>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Clr>
          <a:srgbClr val="B71738"/>
        </a:buClr>
        <a:buFont typeface="Arial"/>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618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0">
          <p15:clr>
            <a:srgbClr val="F26B43"/>
          </p15:clr>
        </p15:guide>
        <p15:guide id="2" orient="horz" pos="686">
          <p15:clr>
            <a:srgbClr val="F26B43"/>
          </p15:clr>
        </p15:guide>
        <p15:guide id="3" pos="453">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endParaRPr lang="tr-T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6A3527FA-DA3A-4783-AC93-A5E9EC28010E}" type="slidenum">
              <a:rPr lang="tr-TR" smtClean="0"/>
              <a:t>‹#›</a:t>
            </a:fld>
            <a:endParaRPr lang="tr-TR"/>
          </a:p>
        </p:txBody>
      </p:sp>
      <p:sp>
        <p:nvSpPr>
          <p:cNvPr id="11" name="Freeform 6" title="Left scallop edge"/>
          <p:cNvSpPr/>
          <p:nvPr/>
        </p:nvSpPr>
        <p:spPr bwMode="auto">
          <a:xfrm>
            <a:off x="0"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496692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1D70E-096E-1041-B773-B9BF561FAA91}" type="slidenum">
              <a:rPr lang="en-US" smtClean="0"/>
              <a:t>‹#›</a:t>
            </a:fld>
            <a:endParaRPr lang="en-US"/>
          </a:p>
        </p:txBody>
      </p:sp>
    </p:spTree>
    <p:extLst>
      <p:ext uri="{BB962C8B-B14F-4D97-AF65-F5344CB8AC3E}">
        <p14:creationId xmlns:p14="http://schemas.microsoft.com/office/powerpoint/2010/main" val="11138602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endParaRPr lang="en-US"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fld id="{D8B6F1D1-D4D9-EA48-B4CA-49974B2E54F1}" type="slidenum">
              <a:rPr lang="en-US" smtClean="0"/>
              <a:pPr>
                <a:defRPr/>
              </a:pPr>
              <a:t>‹#›</a:t>
            </a:fld>
            <a:endParaRPr lang="en-US"/>
          </a:p>
        </p:txBody>
      </p:sp>
    </p:spTree>
    <p:extLst>
      <p:ext uri="{BB962C8B-B14F-4D97-AF65-F5344CB8AC3E}">
        <p14:creationId xmlns:p14="http://schemas.microsoft.com/office/powerpoint/2010/main" val="598219474"/>
      </p:ext>
    </p:extLst>
  </p:cSld>
  <p:clrMap bg1="lt1" tx1="dk1" bg2="lt2" tx2="dk2" accent1="accent1" accent2="accent2" accent3="accent3" accent4="accent4" accent5="accent5" accent6="accent6" hlink="hlink" folHlink="folHlink"/>
  <p:sldLayoutIdLst>
    <p:sldLayoutId id="2147483733" r:id="rId1"/>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endParaRPr lang="en-US"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fld id="{D8B6F1D1-D4D9-EA48-B4CA-49974B2E54F1}" type="slidenum">
              <a:rPr lang="en-US" smtClean="0"/>
              <a:pPr>
                <a:defRPr/>
              </a:pPr>
              <a:t>‹#›</a:t>
            </a:fld>
            <a:endParaRPr lang="en-US"/>
          </a:p>
        </p:txBody>
      </p:sp>
    </p:spTree>
    <p:extLst>
      <p:ext uri="{BB962C8B-B14F-4D97-AF65-F5344CB8AC3E}">
        <p14:creationId xmlns:p14="http://schemas.microsoft.com/office/powerpoint/2010/main" val="2698667423"/>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endParaRPr lang="en-US"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pPr>
              <a:defRPr/>
            </a:pPr>
            <a:fld id="{D8B6F1D1-D4D9-EA48-B4CA-49974B2E54F1}" type="slidenum">
              <a:rPr lang="en-US" smtClean="0"/>
              <a:pPr>
                <a:defRPr/>
              </a:pPr>
              <a:t>‹#›</a:t>
            </a:fld>
            <a:endParaRPr lang="en-US"/>
          </a:p>
        </p:txBody>
      </p:sp>
    </p:spTree>
    <p:extLst>
      <p:ext uri="{BB962C8B-B14F-4D97-AF65-F5344CB8AC3E}">
        <p14:creationId xmlns:p14="http://schemas.microsoft.com/office/powerpoint/2010/main" val="397039967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dirty="0"/>
              <a:t>Fare clic per modificare lo stile del titolo dello schema</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6CB6DE-1033-4C2C-8280-139BC16F7CB4}" type="slidenum">
              <a:rPr lang="en-US"/>
              <a:pPr>
                <a:defRPr/>
              </a:pPr>
              <a:t>‹#›</a:t>
            </a:fld>
            <a:endParaRPr lang="en-US" dirty="0"/>
          </a:p>
        </p:txBody>
      </p:sp>
    </p:spTree>
    <p:extLst>
      <p:ext uri="{BB962C8B-B14F-4D97-AF65-F5344CB8AC3E}">
        <p14:creationId xmlns:p14="http://schemas.microsoft.com/office/powerpoint/2010/main" val="249030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770" y="273687"/>
            <a:ext cx="7886700" cy="105856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6110" y="1591945"/>
            <a:ext cx="7886700" cy="4608000"/>
          </a:xfrm>
          <a:prstGeom prst="rect">
            <a:avLst/>
          </a:prstGeom>
        </p:spPr>
        <p:txBody>
          <a:bodyPr vert="horz" lIns="91440" tIns="45720" rIns="91440" bIns="45720" rtlCol="0">
            <a:normAutofit/>
          </a:bodyPr>
          <a:lstStyle/>
          <a:p>
            <a:pPr lvl="0"/>
            <a:r>
              <a:rPr lang="en-US" dirty="0"/>
              <a:t>Click to edit Master text style</a:t>
            </a:r>
            <a:endParaRPr lang="fr-FR" dirty="0"/>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
        <p:nvSpPr>
          <p:cNvPr id="14" name="Date Placeholder 3"/>
          <p:cNvSpPr>
            <a:spLocks noGrp="1"/>
          </p:cNvSpPr>
          <p:nvPr>
            <p:ph type="dt" sz="half" idx="2"/>
          </p:nvPr>
        </p:nvSpPr>
        <p:spPr>
          <a:xfrm>
            <a:off x="7956484" y="6480000"/>
            <a:ext cx="972000" cy="144000"/>
          </a:xfrm>
          <a:prstGeom prst="rect">
            <a:avLst/>
          </a:prstGeom>
          <a:noFill/>
        </p:spPr>
        <p:txBody>
          <a:bodyPr vert="horz" lIns="91440" tIns="45720" rIns="91440" bIns="45720" rtlCol="0" anchor="ctr"/>
          <a:lstStyle>
            <a:lvl1pPr algn="r">
              <a:defRPr sz="1000">
                <a:solidFill>
                  <a:schemeClr val="bg1"/>
                </a:solidFill>
                <a:latin typeface="Calibri" panose="020F0502020204030204" pitchFamily="34" charset="0"/>
              </a:defRPr>
            </a:lvl1pPr>
          </a:lstStyle>
          <a:p>
            <a:endParaRPr lang="en-GB" dirty="0"/>
          </a:p>
        </p:txBody>
      </p:sp>
      <p:sp>
        <p:nvSpPr>
          <p:cNvPr id="15" name="Footer Placeholder 4"/>
          <p:cNvSpPr>
            <a:spLocks noGrp="1"/>
          </p:cNvSpPr>
          <p:nvPr>
            <p:ph type="ftr" sz="quarter" idx="3"/>
          </p:nvPr>
        </p:nvSpPr>
        <p:spPr>
          <a:xfrm>
            <a:off x="2016000" y="6480000"/>
            <a:ext cx="414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endParaRPr lang="en-GB" dirty="0"/>
          </a:p>
        </p:txBody>
      </p:sp>
      <p:sp>
        <p:nvSpPr>
          <p:cNvPr id="16" name="Slide Number Placeholder 5"/>
          <p:cNvSpPr>
            <a:spLocks noGrp="1"/>
          </p:cNvSpPr>
          <p:nvPr>
            <p:ph type="sldNum" sz="quarter" idx="4"/>
          </p:nvPr>
        </p:nvSpPr>
        <p:spPr>
          <a:xfrm>
            <a:off x="6372200" y="6480000"/>
            <a:ext cx="1080000" cy="144000"/>
          </a:xfrm>
          <a:prstGeom prst="rect">
            <a:avLst/>
          </a:prstGeom>
          <a:noFill/>
        </p:spPr>
        <p:txBody>
          <a:bodyPr vert="horz" lIns="91440" tIns="45720" rIns="91440" bIns="45720" rtlCol="0" anchor="ctr"/>
          <a:lstStyle>
            <a:lvl1pPr algn="ctr">
              <a:defRPr sz="1000" b="0">
                <a:solidFill>
                  <a:schemeClr val="bg1"/>
                </a:solidFill>
                <a:latin typeface="Calibri" panose="020F0502020204030204" pitchFamily="34" charset="0"/>
              </a:defRPr>
            </a:lvl1pPr>
          </a:lstStyle>
          <a:p>
            <a:fld id="{FD0A51CA-4611-42BC-8C78-05A9D4A054CC}" type="slidenum">
              <a:rPr lang="en-GB" smtClean="0"/>
              <a:pPr/>
              <a:t>‹#›</a:t>
            </a:fld>
            <a:endParaRPr lang="en-GB" dirty="0"/>
          </a:p>
        </p:txBody>
      </p:sp>
    </p:spTree>
    <p:extLst>
      <p:ext uri="{BB962C8B-B14F-4D97-AF65-F5344CB8AC3E}">
        <p14:creationId xmlns:p14="http://schemas.microsoft.com/office/powerpoint/2010/main" val="219344962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80000"/>
        <a:buFont typeface=".AppleSystemUIFont" charset="-12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SzPct val="80000"/>
        <a:buFont typeface=".AppleSystemUIFont" charset="-12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SzPct val="80000"/>
        <a:buFont typeface=".AppleSystemUIFont" charset="-12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SzPct val="80000"/>
        <a:buFont typeface=".AppleSystemUIFont" charset="-12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49644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Lst>
  <p:hf hdr="0" ftr="0" dt="0"/>
  <p:txStyles>
    <p:titleStyle>
      <a:lvl1pPr algn="l" defTabSz="457200" rtl="0" eaLnBrk="0" fontAlgn="base" hangingPunct="0">
        <a:spcBef>
          <a:spcPct val="0"/>
        </a:spcBef>
        <a:spcAft>
          <a:spcPct val="0"/>
        </a:spcAft>
        <a:defRPr sz="2800" kern="1200">
          <a:solidFill>
            <a:srgbClr val="E46C0A"/>
          </a:solidFill>
          <a:latin typeface="FuturaEU Normal"/>
          <a:ea typeface="ＭＳ Ｐゴシック" charset="0"/>
          <a:cs typeface="FuturaEU Normal"/>
        </a:defRPr>
      </a:lvl1pPr>
      <a:lvl2pPr algn="l" defTabSz="457200" rtl="0" eaLnBrk="0" fontAlgn="base" hangingPunct="0">
        <a:spcBef>
          <a:spcPct val="0"/>
        </a:spcBef>
        <a:spcAft>
          <a:spcPct val="0"/>
        </a:spcAft>
        <a:defRPr sz="2800">
          <a:solidFill>
            <a:srgbClr val="E46C0A"/>
          </a:solidFill>
          <a:latin typeface="FuturaEU Normal" charset="0"/>
          <a:ea typeface="ＭＳ Ｐゴシック" charset="0"/>
        </a:defRPr>
      </a:lvl2pPr>
      <a:lvl3pPr algn="l" defTabSz="457200" rtl="0" eaLnBrk="0" fontAlgn="base" hangingPunct="0">
        <a:spcBef>
          <a:spcPct val="0"/>
        </a:spcBef>
        <a:spcAft>
          <a:spcPct val="0"/>
        </a:spcAft>
        <a:defRPr sz="2800">
          <a:solidFill>
            <a:srgbClr val="E46C0A"/>
          </a:solidFill>
          <a:latin typeface="FuturaEU Normal" charset="0"/>
          <a:ea typeface="ＭＳ Ｐゴシック" charset="0"/>
        </a:defRPr>
      </a:lvl3pPr>
      <a:lvl4pPr algn="l" defTabSz="457200" rtl="0" eaLnBrk="0" fontAlgn="base" hangingPunct="0">
        <a:spcBef>
          <a:spcPct val="0"/>
        </a:spcBef>
        <a:spcAft>
          <a:spcPct val="0"/>
        </a:spcAft>
        <a:defRPr sz="2800">
          <a:solidFill>
            <a:srgbClr val="E46C0A"/>
          </a:solidFill>
          <a:latin typeface="FuturaEU Normal" charset="0"/>
          <a:ea typeface="ＭＳ Ｐゴシック" charset="0"/>
        </a:defRPr>
      </a:lvl4pPr>
      <a:lvl5pPr algn="l" defTabSz="457200" rtl="0" eaLnBrk="0" fontAlgn="base" hangingPunct="0">
        <a:spcBef>
          <a:spcPct val="0"/>
        </a:spcBef>
        <a:spcAft>
          <a:spcPct val="0"/>
        </a:spcAft>
        <a:defRPr sz="2800">
          <a:solidFill>
            <a:srgbClr val="E46C0A"/>
          </a:solidFill>
          <a:latin typeface="FuturaEU Normal" charset="0"/>
          <a:ea typeface="ＭＳ Ｐゴシック" charset="0"/>
        </a:defRPr>
      </a:lvl5pPr>
      <a:lvl6pPr marL="457200" algn="l" defTabSz="457200" rtl="0" fontAlgn="base">
        <a:spcBef>
          <a:spcPct val="0"/>
        </a:spcBef>
        <a:spcAft>
          <a:spcPct val="0"/>
        </a:spcAft>
        <a:defRPr sz="2800">
          <a:solidFill>
            <a:srgbClr val="E46C0A"/>
          </a:solidFill>
          <a:latin typeface="FuturaEU Normal" charset="0"/>
          <a:ea typeface="ＭＳ Ｐゴシック" charset="0"/>
        </a:defRPr>
      </a:lvl6pPr>
      <a:lvl7pPr marL="914400" algn="l" defTabSz="457200" rtl="0" fontAlgn="base">
        <a:spcBef>
          <a:spcPct val="0"/>
        </a:spcBef>
        <a:spcAft>
          <a:spcPct val="0"/>
        </a:spcAft>
        <a:defRPr sz="2800">
          <a:solidFill>
            <a:srgbClr val="E46C0A"/>
          </a:solidFill>
          <a:latin typeface="FuturaEU Normal" charset="0"/>
          <a:ea typeface="ＭＳ Ｐゴシック" charset="0"/>
        </a:defRPr>
      </a:lvl7pPr>
      <a:lvl8pPr marL="1371600" algn="l" defTabSz="457200" rtl="0" fontAlgn="base">
        <a:spcBef>
          <a:spcPct val="0"/>
        </a:spcBef>
        <a:spcAft>
          <a:spcPct val="0"/>
        </a:spcAft>
        <a:defRPr sz="2800">
          <a:solidFill>
            <a:srgbClr val="E46C0A"/>
          </a:solidFill>
          <a:latin typeface="FuturaEU Normal" charset="0"/>
          <a:ea typeface="ＭＳ Ｐゴシック" charset="0"/>
        </a:defRPr>
      </a:lvl8pPr>
      <a:lvl9pPr marL="1828800" algn="l" defTabSz="457200" rtl="0" fontAlgn="base">
        <a:spcBef>
          <a:spcPct val="0"/>
        </a:spcBef>
        <a:spcAft>
          <a:spcPct val="0"/>
        </a:spcAft>
        <a:defRPr sz="2800">
          <a:solidFill>
            <a:srgbClr val="E46C0A"/>
          </a:solidFill>
          <a:latin typeface="FuturaEU Norm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200" kern="1200">
          <a:solidFill>
            <a:schemeClr val="tx1"/>
          </a:solidFill>
          <a:latin typeface="FuturaEU Normal"/>
          <a:ea typeface="ＭＳ Ｐゴシック" charset="0"/>
          <a:cs typeface="FuturaEU Norm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049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l-PL" dirty="0" err="1"/>
              <a:t>Click</a:t>
            </a:r>
            <a:r>
              <a:rPr lang="pl-PL" dirty="0"/>
              <a:t> to </a:t>
            </a:r>
            <a:r>
              <a:rPr lang="pl-PL" dirty="0" err="1"/>
              <a:t>edit</a:t>
            </a:r>
            <a:r>
              <a:rPr lang="pl-PL" dirty="0"/>
              <a:t> Master </a:t>
            </a:r>
            <a:r>
              <a:rPr lang="pl-PL" dirty="0" err="1"/>
              <a:t>title</a:t>
            </a:r>
            <a:r>
              <a:rPr lang="pl-PL" dirty="0"/>
              <a:t>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l-PL" dirty="0" err="1"/>
              <a:t>Click</a:t>
            </a:r>
            <a:r>
              <a:rPr lang="pl-PL" dirty="0"/>
              <a:t> to </a:t>
            </a:r>
            <a:r>
              <a:rPr lang="pl-PL" dirty="0" err="1"/>
              <a:t>edit</a:t>
            </a:r>
            <a:r>
              <a:rPr lang="pl-PL" dirty="0"/>
              <a:t> Master </a:t>
            </a:r>
            <a:r>
              <a:rPr lang="pl-PL" dirty="0" err="1"/>
              <a:t>text</a:t>
            </a:r>
            <a:r>
              <a:rPr lang="pl-PL" dirty="0"/>
              <a:t> </a:t>
            </a:r>
            <a:r>
              <a:rPr lang="pl-PL" dirty="0" err="1"/>
              <a:t>styles</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4"/>
            <a:r>
              <a:rPr lang="pl-PL" dirty="0" err="1"/>
              <a:t>Fifth</a:t>
            </a:r>
            <a:r>
              <a:rPr lang="pl-PL" dirty="0"/>
              <a:t> </a:t>
            </a:r>
            <a:r>
              <a:rPr lang="pl-PL" dirty="0" err="1"/>
              <a:t>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0071CE"/>
                </a:solidFill>
                <a:latin typeface="+mn-lt"/>
                <a:ea typeface="+mn-ea"/>
                <a:cs typeface="+mn-cs"/>
              </a:defRPr>
            </a:lvl1pPr>
          </a:lstStyle>
          <a:p>
            <a:fld id="{362F77F1-4AB7-B145-886B-7F3EC50ABCC4}" type="slidenum">
              <a:rPr lang="pl-PL" smtClean="0"/>
              <a:pPr/>
              <a:t>‹#›</a:t>
            </a:fld>
            <a:endParaRPr lang="pl-PL" dirty="0"/>
          </a:p>
        </p:txBody>
      </p:sp>
      <p:pic>
        <p:nvPicPr>
          <p:cNvPr id="7" name="Picture 6" descr="EN-Funded by the EU-POS.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6299842"/>
            <a:ext cx="2009738" cy="421633"/>
          </a:xfrm>
          <a:prstGeom prst="rect">
            <a:avLst/>
          </a:prstGeom>
        </p:spPr>
      </p:pic>
      <p:cxnSp>
        <p:nvCxnSpPr>
          <p:cNvPr id="8" name="Straight Connector 7"/>
          <p:cNvCxnSpPr/>
          <p:nvPr userDrawn="1"/>
        </p:nvCxnSpPr>
        <p:spPr>
          <a:xfrm>
            <a:off x="457200" y="6188881"/>
            <a:ext cx="8229600" cy="0"/>
          </a:xfrm>
          <a:prstGeom prst="line">
            <a:avLst/>
          </a:prstGeom>
          <a:ln>
            <a:solidFill>
              <a:srgbClr val="E83843"/>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86575" y="6361758"/>
            <a:ext cx="2515255" cy="307777"/>
          </a:xfrm>
          <a:prstGeom prst="rect">
            <a:avLst/>
          </a:prstGeom>
          <a:noFill/>
        </p:spPr>
        <p:txBody>
          <a:bodyPr wrap="square" rtlCol="0">
            <a:spAutoFit/>
          </a:bodyPr>
          <a:lstStyle/>
          <a:p>
            <a:r>
              <a:rPr lang="pl-PL" sz="1400" dirty="0" err="1">
                <a:solidFill>
                  <a:srgbClr val="0071CE"/>
                </a:solidFill>
                <a:latin typeface="Helvetica Neue"/>
                <a:cs typeface="Helvetica Neue"/>
              </a:rPr>
              <a:t>www.projectwelar.eu</a:t>
            </a:r>
            <a:endParaRPr lang="pl-PL" sz="1400" dirty="0">
              <a:solidFill>
                <a:srgbClr val="0071CE"/>
              </a:solidFill>
              <a:latin typeface="Helvetica Neue"/>
              <a:cs typeface="Helvetica Neue"/>
            </a:endParaRPr>
          </a:p>
        </p:txBody>
      </p:sp>
      <p:pic>
        <p:nvPicPr>
          <p:cNvPr id="2" name="Picture 1" descr="Welar_kolor.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83182" y="164820"/>
            <a:ext cx="1166140" cy="1166140"/>
          </a:xfrm>
          <a:prstGeom prst="rect">
            <a:avLst/>
          </a:prstGeom>
        </p:spPr>
      </p:pic>
    </p:spTree>
    <p:extLst>
      <p:ext uri="{BB962C8B-B14F-4D97-AF65-F5344CB8AC3E}">
        <p14:creationId xmlns:p14="http://schemas.microsoft.com/office/powerpoint/2010/main" val="25420985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Lst>
  <p:hf hdr="0" ftr="0" dt="0"/>
  <p:txStyles>
    <p:titleStyle>
      <a:lvl1pPr algn="l" defTabSz="457200" rtl="0" eaLnBrk="1" fontAlgn="base" hangingPunct="1">
        <a:spcBef>
          <a:spcPct val="0"/>
        </a:spcBef>
        <a:spcAft>
          <a:spcPct val="0"/>
        </a:spcAft>
        <a:defRPr sz="3600" kern="1200">
          <a:solidFill>
            <a:srgbClr val="E83843"/>
          </a:solidFill>
          <a:latin typeface="Helvetica Neue"/>
          <a:ea typeface="ＭＳ Ｐゴシック" charset="0"/>
          <a:cs typeface="Helvetica Neue"/>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Helvetica Neue"/>
          <a:ea typeface="ＭＳ Ｐゴシック" charset="0"/>
          <a:cs typeface="Helvetica Neue"/>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Helvetica Neue"/>
          <a:ea typeface="ＭＳ Ｐゴシック" charset="0"/>
          <a:cs typeface="Helvetica Neue"/>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Helvetica Neue"/>
          <a:ea typeface="ＭＳ Ｐゴシック" charset="0"/>
          <a:cs typeface="Helvetica Neue"/>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Helvetica Neue"/>
          <a:ea typeface="ＭＳ Ｐゴシック" charset="0"/>
          <a:cs typeface="Helvetica Neue"/>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Helvetica Neue"/>
          <a:ea typeface="ＭＳ Ｐゴシック"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8.emf"/></Relationships>
</file>

<file path=ppt/slides/_rels/slide10.xml.rels><?xml version="1.0" encoding="UTF-8" standalone="yes"?>
<Relationships xmlns="http://schemas.openxmlformats.org/package/2006/relationships"><Relationship Id="rId3" Type="http://schemas.openxmlformats.org/officeDocument/2006/relationships/hyperlink" Target="https://liser.elsevierpure.com/ws/portalfiles/portal/66296633/policy-brief_09_v2.pdf" TargetMode="External"/><Relationship Id="rId2" Type="http://schemas.openxmlformats.org/officeDocument/2006/relationships/image" Target="../media/image34.jpeg"/><Relationship Id="rId1" Type="http://schemas.openxmlformats.org/officeDocument/2006/relationships/slideLayout" Target="../slideLayouts/slideLayout6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hyperlink" Target="https://projectuntangled.eu/wp-content/uploads/2023/10/D3.5_Automation_income_inequality_update.pdf"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hyperlink" Target="https://homoeconomicus407425701.wordpress.com/2020/06/15/surdurulelektrik-bir-dunyaya-covid-19-ve-esitsiz-diyalektigi/#more-1539" TargetMode="Externa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rojectuntangled.eu/wp-content/uploads/2023/10/Untangled_policy-brief_2023_IBS.pdf" TargetMode="Externa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8" Type="http://schemas.openxmlformats.org/officeDocument/2006/relationships/hyperlink" Target="http://twitter@untangledEU" TargetMode="External"/><Relationship Id="rId3" Type="http://schemas.openxmlformats.org/officeDocument/2006/relationships/image" Target="../media/image38.emf"/><Relationship Id="rId7"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emf"/><Relationship Id="rId11" Type="http://schemas.openxmlformats.org/officeDocument/2006/relationships/hyperlink" Target="http://www.projectuntungled.eu" TargetMode="External"/><Relationship Id="rId5" Type="http://schemas.openxmlformats.org/officeDocument/2006/relationships/image" Target="../media/image39.emf"/><Relationship Id="rId10" Type="http://schemas.openxmlformats.org/officeDocument/2006/relationships/hyperlink" Target="Linkedin.com/company/project-untangled-eu" TargetMode="External"/><Relationship Id="rId4" Type="http://schemas.openxmlformats.org/officeDocument/2006/relationships/image" Target="../media/image27.emf"/><Relationship Id="rId9" Type="http://schemas.openxmlformats.org/officeDocument/2006/relationships/hyperlink" Target="facebook.com/Untangled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aldgate.us1.list-manage.com/subscribe/post?u=9007289841cc4c2db06e6405b&amp;id=a9ef2760dc" TargetMode="Externa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survey.zsi.at/index.php/566899?lang=en"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projectuntangled.eu/untangled-events/" TargetMode="Externa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p:txBody>
          <a:bodyPr/>
          <a:lstStyle/>
          <a:p>
            <a:pPr eaLnBrk="1" hangingPunct="1"/>
            <a:endParaRPr lang="en-US">
              <a:latin typeface="Calibri"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5" name="Rectangle 4"/>
          <p:cNvSpPr/>
          <p:nvPr/>
        </p:nvSpPr>
        <p:spPr>
          <a:xfrm>
            <a:off x="0" y="0"/>
            <a:ext cx="9144000" cy="6858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2" name="Picture 5" descr="logo-flag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6102350"/>
            <a:ext cx="4762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666875" y="6172200"/>
            <a:ext cx="6973888" cy="215900"/>
          </a:xfrm>
          <a:prstGeom prst="rect">
            <a:avLst/>
          </a:prstGeom>
          <a:noFill/>
        </p:spPr>
        <p:txBody>
          <a:bodyPr>
            <a:spAutoFit/>
          </a:bodyPr>
          <a:lstStyle/>
          <a:p>
            <a:pPr fontAlgn="auto">
              <a:spcBef>
                <a:spcPts val="0"/>
              </a:spcBef>
              <a:spcAft>
                <a:spcPts val="0"/>
              </a:spcAft>
              <a:defRPr/>
            </a:pPr>
            <a:r>
              <a:rPr lang="en-US" sz="750" dirty="0">
                <a:solidFill>
                  <a:schemeClr val="bg1"/>
                </a:solidFill>
                <a:latin typeface="FuturaEU Normal"/>
                <a:ea typeface="+mn-ea"/>
                <a:cs typeface="FuturaEU Normal"/>
              </a:rPr>
              <a:t>This project has received funding from the European Union’s Horizon 2020 research and innovation </a:t>
            </a:r>
            <a:r>
              <a:rPr lang="en-US" sz="750" dirty="0" err="1">
                <a:solidFill>
                  <a:schemeClr val="bg1"/>
                </a:solidFill>
                <a:latin typeface="FuturaEU Normal"/>
                <a:ea typeface="+mn-ea"/>
                <a:cs typeface="FuturaEU Normal"/>
              </a:rPr>
              <a:t>programme</a:t>
            </a:r>
            <a:r>
              <a:rPr lang="en-US" sz="750" dirty="0">
                <a:solidFill>
                  <a:schemeClr val="bg1"/>
                </a:solidFill>
                <a:latin typeface="FuturaEU Normal"/>
                <a:ea typeface="+mn-ea"/>
                <a:cs typeface="FuturaEU Normal"/>
              </a:rPr>
              <a:t> under grant agreement No 101004776</a:t>
            </a:r>
          </a:p>
        </p:txBody>
      </p:sp>
      <p:pic>
        <p:nvPicPr>
          <p:cNvPr id="27654" name="Picture 7" descr="UNTANGLED-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7825"/>
            <a:ext cx="25114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915988" y="1960563"/>
            <a:ext cx="4063835" cy="1200329"/>
          </a:xfrm>
          <a:prstGeom prst="rect">
            <a:avLst/>
          </a:prstGeom>
          <a:noFill/>
        </p:spPr>
        <p:txBody>
          <a:bodyPr wrap="square">
            <a:spAutoFit/>
          </a:bodyPr>
          <a:lstStyle/>
          <a:p>
            <a:pPr fontAlgn="auto">
              <a:spcBef>
                <a:spcPts val="0"/>
              </a:spcBef>
              <a:spcAft>
                <a:spcPts val="0"/>
              </a:spcAft>
              <a:defRPr/>
            </a:pPr>
            <a:r>
              <a:rPr lang="en-US" sz="3600" dirty="0">
                <a:solidFill>
                  <a:schemeClr val="accent6">
                    <a:lumMod val="75000"/>
                  </a:schemeClr>
                </a:solidFill>
                <a:latin typeface="FuturaEU Normal"/>
                <a:ea typeface="+mn-ea"/>
                <a:cs typeface="FuturaEU Normal"/>
              </a:rPr>
              <a:t>The 8</a:t>
            </a:r>
            <a:r>
              <a:rPr lang="en-US" sz="3600" baseline="30000" dirty="0">
                <a:solidFill>
                  <a:schemeClr val="accent6">
                    <a:lumMod val="75000"/>
                  </a:schemeClr>
                </a:solidFill>
                <a:latin typeface="FuturaEU Normal"/>
                <a:ea typeface="+mn-ea"/>
                <a:cs typeface="FuturaEU Normal"/>
              </a:rPr>
              <a:t>th</a:t>
            </a:r>
            <a:r>
              <a:rPr lang="en-US" sz="3600" dirty="0">
                <a:solidFill>
                  <a:schemeClr val="accent6">
                    <a:lumMod val="75000"/>
                  </a:schemeClr>
                </a:solidFill>
                <a:latin typeface="FuturaEU Normal"/>
                <a:ea typeface="+mn-ea"/>
                <a:cs typeface="FuturaEU Normal"/>
              </a:rPr>
              <a:t> Open Virtual Expert Café</a:t>
            </a:r>
          </a:p>
        </p:txBody>
      </p:sp>
      <p:sp>
        <p:nvSpPr>
          <p:cNvPr id="27656" name="TextBox 11"/>
          <p:cNvSpPr txBox="1">
            <a:spLocks noChangeArrowheads="1"/>
          </p:cNvSpPr>
          <p:nvPr/>
        </p:nvSpPr>
        <p:spPr bwMode="auto">
          <a:xfrm>
            <a:off x="825303" y="3721528"/>
            <a:ext cx="47275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dirty="0">
                <a:solidFill>
                  <a:schemeClr val="bg1"/>
                </a:solidFill>
                <a:latin typeface="FuturaEU Normal" charset="0"/>
                <a:cs typeface="FuturaEU Normal" charset="0"/>
              </a:rPr>
              <a:t>November 9, 2023, 1:00 pm CET</a:t>
            </a:r>
          </a:p>
        </p:txBody>
      </p:sp>
      <p:sp>
        <p:nvSpPr>
          <p:cNvPr id="27657" name="TextBox 12"/>
          <p:cNvSpPr txBox="1">
            <a:spLocks noChangeArrowheads="1"/>
          </p:cNvSpPr>
          <p:nvPr/>
        </p:nvSpPr>
        <p:spPr bwMode="auto">
          <a:xfrm>
            <a:off x="915988" y="4668838"/>
            <a:ext cx="37988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000" dirty="0">
                <a:solidFill>
                  <a:schemeClr val="bg1"/>
                </a:solidFill>
                <a:latin typeface="FuturaEU Normal" charset="0"/>
                <a:cs typeface="FuturaEU Normal" charset="0"/>
              </a:rPr>
              <a:t>Ursula Holtgrewe, </a:t>
            </a:r>
            <a:r>
              <a:rPr lang="de-DE" sz="1000" dirty="0">
                <a:solidFill>
                  <a:schemeClr val="bg1"/>
                </a:solidFill>
                <a:latin typeface="FuturaEU Normal" charset="0"/>
                <a:cs typeface="FuturaEU Normal" charset="0"/>
              </a:rPr>
              <a:t>Leonie Dworsky</a:t>
            </a:r>
            <a:endParaRPr lang="en-US" sz="1000" dirty="0">
              <a:solidFill>
                <a:schemeClr val="bg1"/>
              </a:solidFill>
              <a:latin typeface="FuturaEU Normal" charset="0"/>
              <a:cs typeface="FuturaEU Normal" charset="0"/>
            </a:endParaRPr>
          </a:p>
        </p:txBody>
      </p:sp>
      <p:pic>
        <p:nvPicPr>
          <p:cNvPr id="2765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9823" y="1714500"/>
            <a:ext cx="417512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543B2646-9E8B-9B4E-8639-9622AE27AFB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2629" y="1115208"/>
            <a:ext cx="5503670" cy="681857"/>
          </a:xfrm>
        </p:spPr>
        <p:txBody>
          <a:bodyPr>
            <a:noAutofit/>
          </a:bodyPr>
          <a:lstStyle/>
          <a:p>
            <a:pPr>
              <a:spcBef>
                <a:spcPts val="1108"/>
              </a:spcBef>
              <a:spcAft>
                <a:spcPts val="554"/>
              </a:spcAft>
            </a:pPr>
            <a:r>
              <a:rPr lang="en-US" sz="1108" i="1" dirty="0"/>
              <a:t>Laetitia HAURET </a:t>
            </a:r>
            <a:br>
              <a:rPr lang="en-US" sz="1108" i="1" dirty="0"/>
            </a:br>
            <a:r>
              <a:rPr lang="en-GB" sz="1108" dirty="0"/>
              <a:t>Labour Market department, LISER, </a:t>
            </a:r>
            <a:r>
              <a:rPr lang="fr-BE" sz="1108" dirty="0"/>
              <a:t>Luxembourg</a:t>
            </a:r>
            <a:br>
              <a:rPr lang="fr-BE" sz="1108" dirty="0"/>
            </a:br>
            <a:r>
              <a:rPr lang="fr-BE" sz="185" dirty="0"/>
              <a:t> </a:t>
            </a:r>
            <a:br>
              <a:rPr lang="en-US" sz="1108" i="1" dirty="0"/>
            </a:br>
            <a:r>
              <a:rPr lang="fr-BE" sz="1108" i="1" dirty="0">
                <a:solidFill>
                  <a:srgbClr val="B12C25"/>
                </a:solidFill>
              </a:rPr>
              <a:t>Ludivine MARTIN</a:t>
            </a:r>
            <a:br>
              <a:rPr lang="fr-BE" sz="1108" i="1" dirty="0">
                <a:solidFill>
                  <a:srgbClr val="C00000"/>
                </a:solidFill>
              </a:rPr>
            </a:br>
            <a:r>
              <a:rPr lang="en-GB" sz="1108" dirty="0"/>
              <a:t>Labour Market department, LISER, </a:t>
            </a:r>
            <a:r>
              <a:rPr lang="fr-BE" sz="1108" dirty="0"/>
              <a:t>Luxembourg, CREM, France, IZA, Germany</a:t>
            </a:r>
            <a:endParaRPr lang="fr-LU" sz="1846" dirty="0"/>
          </a:p>
        </p:txBody>
      </p:sp>
      <p:sp>
        <p:nvSpPr>
          <p:cNvPr id="3" name="TextBox 2"/>
          <p:cNvSpPr txBox="1"/>
          <p:nvPr/>
        </p:nvSpPr>
        <p:spPr>
          <a:xfrm>
            <a:off x="40728" y="1900826"/>
            <a:ext cx="1327750" cy="575222"/>
          </a:xfrm>
          <a:prstGeom prst="rect">
            <a:avLst/>
          </a:prstGeom>
          <a:noFill/>
        </p:spPr>
        <p:txBody>
          <a:bodyPr wrap="square" rtlCol="0">
            <a:spAutoFit/>
          </a:bodyPr>
          <a:lstStyle/>
          <a:p>
            <a:r>
              <a:rPr lang="en-US" sz="1015" dirty="0">
                <a:latin typeface="Arial" panose="020B0604020202020204" pitchFamily="34" charset="0"/>
                <a:cs typeface="Arial" panose="020B0604020202020204" pitchFamily="34" charset="0"/>
              </a:rPr>
              <a:t>LOWSKIM project in collaboration with </a:t>
            </a:r>
          </a:p>
          <a:p>
            <a:r>
              <a:rPr lang="en-US" sz="1015" dirty="0">
                <a:latin typeface="Arial" panose="020B0604020202020204" pitchFamily="34" charset="0"/>
                <a:cs typeface="Arial" panose="020B0604020202020204" pitchFamily="34" charset="0"/>
              </a:rPr>
              <a:t>&amp; supported</a:t>
            </a:r>
            <a:r>
              <a:rPr lang="en-US" sz="1108" dirty="0">
                <a:latin typeface="Arial" panose="020B0604020202020204" pitchFamily="34" charset="0"/>
                <a:cs typeface="Arial" panose="020B0604020202020204" pitchFamily="34" charset="0"/>
              </a:rPr>
              <a:t> by:</a:t>
            </a:r>
            <a:endParaRPr lang="en-US" sz="1292"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364" y="2451988"/>
            <a:ext cx="1730651" cy="290070"/>
          </a:xfrm>
          <a:prstGeom prst="rect">
            <a:avLst/>
          </a:prstGeom>
        </p:spPr>
      </p:pic>
      <p:sp>
        <p:nvSpPr>
          <p:cNvPr id="7" name="TextBox 6"/>
          <p:cNvSpPr txBox="1"/>
          <p:nvPr/>
        </p:nvSpPr>
        <p:spPr>
          <a:xfrm>
            <a:off x="2242717" y="545123"/>
            <a:ext cx="6342738" cy="490006"/>
          </a:xfrm>
          <a:prstGeom prst="rect">
            <a:avLst/>
          </a:prstGeom>
          <a:noFill/>
        </p:spPr>
        <p:txBody>
          <a:bodyPr wrap="square" rtlCol="0">
            <a:spAutoFit/>
          </a:bodyPr>
          <a:lstStyle/>
          <a:p>
            <a:r>
              <a:rPr lang="en-US" sz="1292" b="1" dirty="0">
                <a:latin typeface="Arial" panose="020B0604020202020204" pitchFamily="34" charset="0"/>
                <a:cs typeface="Arial" panose="020B0604020202020204" pitchFamily="34" charset="0"/>
              </a:rPr>
              <a:t>Labor shortages in less educated jobs in Luxembourg</a:t>
            </a:r>
            <a:r>
              <a:rPr lang="en-GB" sz="1292" b="1" dirty="0">
                <a:latin typeface="Arial" panose="020B0604020202020204" pitchFamily="34" charset="0"/>
                <a:cs typeface="Arial" panose="020B0604020202020204" pitchFamily="34" charset="0"/>
              </a:rPr>
              <a:t>: an exploratory study on the role played by working conditions</a:t>
            </a:r>
          </a:p>
        </p:txBody>
      </p:sp>
      <p:sp>
        <p:nvSpPr>
          <p:cNvPr id="10" name="Rectangle 9"/>
          <p:cNvSpPr/>
          <p:nvPr/>
        </p:nvSpPr>
        <p:spPr>
          <a:xfrm>
            <a:off x="2242717" y="1798822"/>
            <a:ext cx="6342738"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In Luxembourg, in 2022, 76% of companies (5+ employees) declared to have difficulty recruiting staff</a:t>
            </a:r>
          </a:p>
          <a:p>
            <a:r>
              <a:rPr lang="en-US" sz="1200" dirty="0">
                <a:latin typeface="Arial" panose="020B0604020202020204" pitchFamily="34" charset="0"/>
                <a:cs typeface="Arial" panose="020B0604020202020204" pitchFamily="34" charset="0"/>
              </a:rPr>
              <a:t>Top 3 actions used by companies are: to recruit outside Luxembourg (54%), to hire and train people who are not perfectly fit for the job (49%), and to increase the salary offered (27%) </a:t>
            </a:r>
            <a:endParaRPr lang="en-US" sz="1292"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nvGraphicFramePr>
        <p:xfrm>
          <a:off x="604328" y="2828482"/>
          <a:ext cx="7701437" cy="3456005"/>
        </p:xfrm>
        <a:graphic>
          <a:graphicData uri="http://schemas.openxmlformats.org/drawingml/2006/table">
            <a:tbl>
              <a:tblPr firstRow="1" firstCol="1" bandRow="1">
                <a:tableStyleId>{0E3FDE45-AF77-4B5C-9715-49D594BDF05E}</a:tableStyleId>
              </a:tblPr>
              <a:tblGrid>
                <a:gridCol w="4439109">
                  <a:extLst>
                    <a:ext uri="{9D8B030D-6E8A-4147-A177-3AD203B41FA5}">
                      <a16:colId xmlns:a16="http://schemas.microsoft.com/office/drawing/2014/main" val="1449287816"/>
                    </a:ext>
                  </a:extLst>
                </a:gridCol>
                <a:gridCol w="1552610">
                  <a:extLst>
                    <a:ext uri="{9D8B030D-6E8A-4147-A177-3AD203B41FA5}">
                      <a16:colId xmlns:a16="http://schemas.microsoft.com/office/drawing/2014/main" val="271569570"/>
                    </a:ext>
                  </a:extLst>
                </a:gridCol>
                <a:gridCol w="1709718">
                  <a:extLst>
                    <a:ext uri="{9D8B030D-6E8A-4147-A177-3AD203B41FA5}">
                      <a16:colId xmlns:a16="http://schemas.microsoft.com/office/drawing/2014/main" val="3402808304"/>
                    </a:ext>
                  </a:extLst>
                </a:gridCol>
              </a:tblGrid>
              <a:tr h="462593">
                <a:tc>
                  <a:txBody>
                    <a:bodyPr/>
                    <a:lstStyle/>
                    <a:p>
                      <a:pPr marL="0" marR="0" algn="just">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Working conditions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Job shortage group </a:t>
                      </a:r>
                      <a:endParaRPr lang="en-US" sz="100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(ISCO : 71, 72, 73, 74, 82)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Group of similar jobs not in shortage (ISCO : 75, 81, 83)</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1160541457"/>
                  </a:ext>
                </a:extLst>
              </a:tr>
              <a:tr h="157554">
                <a:tc gridSpan="3">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Wage satisfaction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0701685"/>
                  </a:ext>
                </a:extLst>
              </a:tr>
              <a:tr h="157554">
                <a:tc>
                  <a:txBody>
                    <a:bodyPr/>
                    <a:lstStyle/>
                    <a:p>
                      <a:pPr marL="0" marR="0" algn="just">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Paid appropriately</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47%**</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62%</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1205589608"/>
                  </a:ext>
                </a:extLst>
              </a:tr>
              <a:tr h="157554">
                <a:tc gridSpan="3">
                  <a:txBody>
                    <a:bodyPr/>
                    <a:lstStyle/>
                    <a:p>
                      <a:pPr marL="0" marR="0" algn="ctr">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Occupational safety hazards</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9578298"/>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Average number of safety hazards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2.4***</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1.7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2614704179"/>
                  </a:ext>
                </a:extLst>
              </a:tr>
              <a:tr h="157554">
                <a:tc gridSpan="3">
                  <a:txBody>
                    <a:bodyPr/>
                    <a:lstStyle/>
                    <a:p>
                      <a:pPr marL="0" marR="0" algn="ctr">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Job security</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757661"/>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Risk of losing job within 6 months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21%***</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4286799036"/>
                  </a:ext>
                </a:extLst>
              </a:tr>
              <a:tr h="194645">
                <a:tc gridSpan="3">
                  <a:txBody>
                    <a:bodyPr/>
                    <a:lstStyle/>
                    <a:p>
                      <a:pPr marL="0" marR="0" algn="ctr">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Climate at work</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2222283"/>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Victim of harassment or aggression</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9%</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14%</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925263726"/>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Receives support from colleagues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64%**</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75%</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3342668750"/>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Receives support from line manager</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54%***</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77%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960276339"/>
                  </a:ext>
                </a:extLst>
              </a:tr>
              <a:tr h="157554">
                <a:tc gridSpan="3">
                  <a:txBody>
                    <a:bodyPr/>
                    <a:lstStyle/>
                    <a:p>
                      <a:pPr marL="0" marR="0" algn="ctr">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Training</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266359"/>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Has taken at least one employer-paid or given training course</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32%*</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43%</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3559845688"/>
                  </a:ext>
                </a:extLst>
              </a:tr>
              <a:tr h="157554">
                <a:tc gridSpan="3">
                  <a:txBody>
                    <a:bodyPr/>
                    <a:lstStyle/>
                    <a:p>
                      <a:pPr marL="0" marR="0" algn="ctr">
                        <a:lnSpc>
                          <a:spcPct val="107000"/>
                        </a:lnSpc>
                        <a:spcBef>
                          <a:spcPts val="0"/>
                        </a:spcBef>
                        <a:spcAft>
                          <a:spcPts val="0"/>
                        </a:spcAft>
                      </a:pPr>
                      <a:r>
                        <a:rPr lang="en-GB" sz="1000" b="1" dirty="0">
                          <a:effectLst/>
                          <a:latin typeface="Arial" panose="020B0604020202020204" pitchFamily="34" charset="0"/>
                          <a:cs typeface="Arial" panose="020B0604020202020204" pitchFamily="34" charset="0"/>
                        </a:rPr>
                        <a:t>Work-life balance</a:t>
                      </a:r>
                      <a:endParaRPr lang="en-US" sz="1000" b="1"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8671964"/>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Has working hours compatible with family or social activities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defTabSz="914400" rtl="0" eaLnBrk="1" latinLnBrk="0" hangingPunct="1">
                        <a:lnSpc>
                          <a:spcPct val="107000"/>
                        </a:lnSpc>
                        <a:spcBef>
                          <a:spcPts val="0"/>
                        </a:spcBef>
                        <a:spcAft>
                          <a:spcPts val="0"/>
                        </a:spcAft>
                      </a:pPr>
                      <a:r>
                        <a:rPr lang="en-GB" sz="1000" b="1" kern="1200" dirty="0">
                          <a:solidFill>
                            <a:srgbClr val="CC0000"/>
                          </a:solidFill>
                          <a:effectLst/>
                          <a:latin typeface="Arial" panose="020B0604020202020204" pitchFamily="34" charset="0"/>
                          <a:ea typeface="+mn-ea"/>
                          <a:cs typeface="Arial" panose="020B0604020202020204" pitchFamily="34" charset="0"/>
                        </a:rPr>
                        <a:t>76%**</a:t>
                      </a:r>
                      <a:endParaRPr lang="en-US" sz="1000" b="1" kern="1200" dirty="0">
                        <a:solidFill>
                          <a:srgbClr val="CC0000"/>
                        </a:solidFill>
                        <a:effectLst/>
                        <a:latin typeface="Arial" panose="020B0604020202020204" pitchFamily="34" charset="0"/>
                        <a:ea typeface="+mn-ea"/>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87%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1561198897"/>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Is concerned about work after hours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b="0" dirty="0">
                          <a:solidFill>
                            <a:schemeClr val="tx1"/>
                          </a:solidFill>
                          <a:effectLst/>
                          <a:latin typeface="Arial" panose="020B0604020202020204" pitchFamily="34" charset="0"/>
                          <a:cs typeface="Arial" panose="020B0604020202020204" pitchFamily="34" charset="0"/>
                        </a:rPr>
                        <a:t>45%</a:t>
                      </a: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30%</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1599464248"/>
                  </a:ext>
                </a:extLst>
              </a:tr>
              <a:tr h="157554">
                <a:tc>
                  <a:txBody>
                    <a:bodyPr/>
                    <a:lstStyle/>
                    <a:p>
                      <a:pPr marL="0" marR="0">
                        <a:lnSpc>
                          <a:spcPct val="107000"/>
                        </a:lnSpc>
                        <a:spcBef>
                          <a:spcPts val="0"/>
                        </a:spcBef>
                        <a:spcAft>
                          <a:spcPts val="0"/>
                        </a:spcAft>
                      </a:pPr>
                      <a:r>
                        <a:rPr lang="en-GB" sz="1000" b="0" dirty="0">
                          <a:effectLst/>
                          <a:latin typeface="Arial" panose="020B0604020202020204" pitchFamily="34" charset="0"/>
                          <a:cs typeface="Arial" panose="020B0604020202020204" pitchFamily="34" charset="0"/>
                        </a:rPr>
                        <a:t>Is too tired after work to attend to family or social activities</a:t>
                      </a:r>
                      <a:endParaRPr lang="en-US" sz="1000" b="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47%</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36%</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812057014"/>
                  </a:ext>
                </a:extLst>
              </a:tr>
              <a:tr h="14653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GB" sz="1000" dirty="0">
                          <a:effectLst/>
                          <a:latin typeface="Arial" panose="020B0604020202020204" pitchFamily="34" charset="0"/>
                          <a:cs typeface="Arial" panose="020B0604020202020204" pitchFamily="34" charset="0"/>
                        </a:rPr>
                        <a:t>Social dialogue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No differences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872854212"/>
                  </a:ext>
                </a:extLst>
              </a:tr>
              <a:tr h="146538">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GB" sz="1000" dirty="0">
                          <a:effectLst/>
                          <a:latin typeface="Arial" panose="020B0604020202020204" pitchFamily="34" charset="0"/>
                          <a:cs typeface="Arial" panose="020B0604020202020204" pitchFamily="34" charset="0"/>
                        </a:rPr>
                        <a:t>Autonomy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a:effectLst/>
                          <a:latin typeface="Arial" panose="020B0604020202020204" pitchFamily="34" charset="0"/>
                          <a:cs typeface="Arial" panose="020B0604020202020204" pitchFamily="34" charset="0"/>
                        </a:rPr>
                        <a:t>No differences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tc>
                  <a:txBody>
                    <a:bodyPr/>
                    <a:lstStyle/>
                    <a:p>
                      <a:pPr marL="0" marR="0" algn="ctr">
                        <a:lnSpc>
                          <a:spcPct val="107000"/>
                        </a:lnSpc>
                        <a:spcBef>
                          <a:spcPts val="0"/>
                        </a:spcBef>
                        <a:spcAft>
                          <a:spcPts val="0"/>
                        </a:spcAft>
                      </a:pPr>
                      <a:r>
                        <a:rPr lang="en-GB" sz="10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52130" marR="52130" marT="0" marB="0"/>
                </a:tc>
                <a:extLst>
                  <a:ext uri="{0D108BD9-81ED-4DB2-BD59-A6C34878D82A}">
                    <a16:rowId xmlns:a16="http://schemas.microsoft.com/office/drawing/2014/main" val="841978485"/>
                  </a:ext>
                </a:extLst>
              </a:tr>
            </a:tbl>
          </a:graphicData>
        </a:graphic>
      </p:graphicFrame>
      <p:sp>
        <p:nvSpPr>
          <p:cNvPr id="14" name="TextBox 13"/>
          <p:cNvSpPr txBox="1"/>
          <p:nvPr/>
        </p:nvSpPr>
        <p:spPr>
          <a:xfrm>
            <a:off x="504440" y="6276043"/>
            <a:ext cx="5943391" cy="475900"/>
          </a:xfrm>
          <a:prstGeom prst="rect">
            <a:avLst/>
          </a:prstGeom>
          <a:noFill/>
        </p:spPr>
        <p:txBody>
          <a:bodyPr wrap="square" rtlCol="0">
            <a:spAutoFit/>
          </a:bodyPr>
          <a:lstStyle/>
          <a:p>
            <a:r>
              <a:rPr lang="fr-BE" sz="831" dirty="0">
                <a:latin typeface="Arial" panose="020B0604020202020204" pitchFamily="34" charset="0"/>
                <a:cs typeface="Arial" panose="020B0604020202020204" pitchFamily="34" charset="0"/>
              </a:rPr>
              <a:t>Source: European Working Condition Telephon Survey, 2021, </a:t>
            </a:r>
            <a:r>
              <a:rPr lang="en-US" sz="831" dirty="0">
                <a:latin typeface="Arial" panose="020B0604020202020204" pitchFamily="34" charset="0"/>
                <a:cs typeface="Arial" panose="020B0604020202020204" pitchFamily="34" charset="0"/>
              </a:rPr>
              <a:t>Greater Region residents with employee status</a:t>
            </a:r>
          </a:p>
          <a:p>
            <a:r>
              <a:rPr lang="en-US" sz="831" dirty="0">
                <a:latin typeface="Arial" panose="020B0604020202020204" pitchFamily="34" charset="0"/>
                <a:cs typeface="Arial" panose="020B0604020202020204" pitchFamily="34" charset="0"/>
              </a:rPr>
              <a:t>Policy Brief available here: </a:t>
            </a:r>
            <a:r>
              <a:rPr lang="en-US" sz="831" dirty="0">
                <a:latin typeface="Arial" panose="020B0604020202020204" pitchFamily="34" charset="0"/>
                <a:cs typeface="Arial" panose="020B0604020202020204" pitchFamily="34" charset="0"/>
                <a:hlinkClick r:id="rId3"/>
              </a:rPr>
              <a:t>https://liser.elsevierpure.com/ws/portalfiles/portal/66296633/policy-brief_09_v2.pdf</a:t>
            </a:r>
            <a:endParaRPr lang="en-US" sz="831" dirty="0">
              <a:latin typeface="Arial" panose="020B0604020202020204" pitchFamily="34" charset="0"/>
              <a:cs typeface="Arial" panose="020B0604020202020204" pitchFamily="34" charset="0"/>
            </a:endParaRPr>
          </a:p>
          <a:p>
            <a:endParaRPr lang="en-US" sz="831" dirty="0">
              <a:latin typeface="Arial" panose="020B0604020202020204" pitchFamily="34" charset="0"/>
              <a:cs typeface="Arial" panose="020B0604020202020204" pitchFamily="34" charset="0"/>
            </a:endParaRPr>
          </a:p>
        </p:txBody>
      </p:sp>
      <p:sp>
        <p:nvSpPr>
          <p:cNvPr id="16" name="Rectangle 1"/>
          <p:cNvSpPr>
            <a:spLocks noChangeArrowheads="1"/>
          </p:cNvSpPr>
          <p:nvPr/>
        </p:nvSpPr>
        <p:spPr bwMode="auto">
          <a:xfrm>
            <a:off x="0" y="7994"/>
            <a:ext cx="65" cy="511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844083" eaLnBrk="0" hangingPunct="0"/>
            <a:endParaRPr lang="en-US" altLang="en-US" sz="1662">
              <a:latin typeface="Arial" panose="020B0604020202020204" pitchFamily="34" charset="0"/>
            </a:endParaRPr>
          </a:p>
          <a:p>
            <a:pPr defTabSz="844083" eaLnBrk="0" hangingPunct="0"/>
            <a:endParaRPr lang="en-US" altLang="en-US" sz="1662">
              <a:latin typeface="Arial" panose="020B0604020202020204" pitchFamily="34" charset="0"/>
            </a:endParaRPr>
          </a:p>
        </p:txBody>
      </p:sp>
      <p:sp>
        <p:nvSpPr>
          <p:cNvPr id="17" name="Rectangle 2"/>
          <p:cNvSpPr>
            <a:spLocks noChangeArrowheads="1"/>
          </p:cNvSpPr>
          <p:nvPr/>
        </p:nvSpPr>
        <p:spPr bwMode="auto">
          <a:xfrm>
            <a:off x="-1312707" y="148671"/>
            <a:ext cx="65" cy="511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844083" eaLnBrk="0" hangingPunct="0"/>
            <a:endParaRPr lang="en-US" altLang="en-US" sz="1662">
              <a:latin typeface="Arial" panose="020B0604020202020204" pitchFamily="34" charset="0"/>
            </a:endParaRPr>
          </a:p>
          <a:p>
            <a:pPr defTabSz="844083" eaLnBrk="0" hangingPunct="0"/>
            <a:endParaRPr lang="en-US" altLang="en-US" sz="1662">
              <a:latin typeface="Arial" panose="020B0604020202020204" pitchFamily="34" charset="0"/>
            </a:endParaRPr>
          </a:p>
        </p:txBody>
      </p:sp>
      <p:pic>
        <p:nvPicPr>
          <p:cNvPr id="12" name="Picture 11"/>
          <p:cNvPicPr/>
          <p:nvPr/>
        </p:nvPicPr>
        <p:blipFill>
          <a:blip r:embed="rId4"/>
          <a:stretch>
            <a:fillRect/>
          </a:stretch>
        </p:blipFill>
        <p:spPr>
          <a:xfrm>
            <a:off x="1282745" y="2061731"/>
            <a:ext cx="959972" cy="234455"/>
          </a:xfrm>
          <a:prstGeom prst="rect">
            <a:avLst/>
          </a:prstGeom>
        </p:spPr>
      </p:pic>
    </p:spTree>
    <p:extLst>
      <p:ext uri="{BB962C8B-B14F-4D97-AF65-F5344CB8AC3E}">
        <p14:creationId xmlns:p14="http://schemas.microsoft.com/office/powerpoint/2010/main" val="86463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0E45-BE81-4826-BDB2-4D10685A7C7F}"/>
              </a:ext>
            </a:extLst>
          </p:cNvPr>
          <p:cNvSpPr>
            <a:spLocks noGrp="1"/>
          </p:cNvSpPr>
          <p:nvPr>
            <p:ph type="ctrTitle"/>
          </p:nvPr>
        </p:nvSpPr>
        <p:spPr/>
        <p:txBody>
          <a:bodyPr>
            <a:normAutofit/>
          </a:bodyPr>
          <a:lstStyle/>
          <a:p>
            <a:r>
              <a:rPr lang="en-IE" sz="3000" dirty="0"/>
              <a:t>Automation and income inequality in </a:t>
            </a:r>
            <a:r>
              <a:rPr lang="en-IE" sz="3000" dirty="0" err="1"/>
              <a:t>europe</a:t>
            </a:r>
            <a:endParaRPr lang="en-IE" sz="3000" dirty="0"/>
          </a:p>
        </p:txBody>
      </p:sp>
      <p:sp>
        <p:nvSpPr>
          <p:cNvPr id="3" name="Subtitle 2">
            <a:extLst>
              <a:ext uri="{FF2B5EF4-FFF2-40B4-BE49-F238E27FC236}">
                <a16:creationId xmlns:a16="http://schemas.microsoft.com/office/drawing/2014/main" id="{56A0CB35-3CA3-4C6A-9CE3-9792D67CDA18}"/>
              </a:ext>
            </a:extLst>
          </p:cNvPr>
          <p:cNvSpPr>
            <a:spLocks noGrp="1"/>
          </p:cNvSpPr>
          <p:nvPr>
            <p:ph type="subTitle" idx="1"/>
          </p:nvPr>
        </p:nvSpPr>
        <p:spPr>
          <a:xfrm>
            <a:off x="486716" y="3498099"/>
            <a:ext cx="8245160" cy="2551036"/>
          </a:xfrm>
        </p:spPr>
        <p:txBody>
          <a:bodyPr/>
          <a:lstStyle/>
          <a:p>
            <a:r>
              <a:rPr lang="en-IE" b="1" dirty="0"/>
              <a:t>DATE</a:t>
            </a:r>
            <a:r>
              <a:rPr lang="en-IE" dirty="0"/>
              <a:t>: </a:t>
            </a:r>
            <a:r>
              <a:rPr lang="en-IE" cap="none" dirty="0"/>
              <a:t>9</a:t>
            </a:r>
            <a:r>
              <a:rPr lang="en-IE" cap="none" baseline="30000" dirty="0"/>
              <a:t>th</a:t>
            </a:r>
            <a:r>
              <a:rPr lang="en-IE" cap="none" dirty="0"/>
              <a:t> November 2023</a:t>
            </a:r>
            <a:endParaRPr lang="en-IE" dirty="0"/>
          </a:p>
          <a:p>
            <a:endParaRPr lang="en-IE" dirty="0"/>
          </a:p>
          <a:p>
            <a:r>
              <a:rPr lang="en-IE" b="1" dirty="0"/>
              <a:t>Event</a:t>
            </a:r>
            <a:r>
              <a:rPr lang="en-IE" dirty="0"/>
              <a:t>: </a:t>
            </a:r>
            <a:r>
              <a:rPr lang="en-IE" cap="none" dirty="0"/>
              <a:t>UNTANGLED Virtual Expert Café</a:t>
            </a:r>
          </a:p>
          <a:p>
            <a:r>
              <a:rPr lang="en-IE" b="1" dirty="0"/>
              <a:t>Authors</a:t>
            </a:r>
            <a:r>
              <a:rPr lang="en-IE" dirty="0"/>
              <a:t>: </a:t>
            </a:r>
            <a:r>
              <a:rPr lang="en-IE" cap="none" dirty="0"/>
              <a:t>Karina Doorley, Jan Gromadzki, Piotr Lewandowski, Dora Tuda, Philippe Van </a:t>
            </a:r>
            <a:r>
              <a:rPr lang="en-IE" cap="none" dirty="0" err="1"/>
              <a:t>Kerm</a:t>
            </a:r>
            <a:endParaRPr lang="en-IE" cap="none" dirty="0"/>
          </a:p>
          <a:p>
            <a:endParaRPr lang="en-IE" cap="none" dirty="0"/>
          </a:p>
          <a:p>
            <a:r>
              <a:rPr lang="en-IE" cap="none" dirty="0"/>
              <a:t>Research paper: </a:t>
            </a:r>
            <a:r>
              <a:rPr lang="en-IE" cap="none" dirty="0">
                <a:hlinkClick r:id="rId3"/>
              </a:rPr>
              <a:t>https://projectuntangled.eu/wp-content/uploads/2023/10/D3.5_Automation_income_inequality_update.pdf</a:t>
            </a:r>
            <a:endParaRPr lang="en-IE" cap="none" dirty="0"/>
          </a:p>
          <a:p>
            <a:endParaRPr lang="en-IE" cap="none" dirty="0"/>
          </a:p>
          <a:p>
            <a:endParaRPr lang="en-IE" dirty="0"/>
          </a:p>
        </p:txBody>
      </p:sp>
    </p:spTree>
    <p:extLst>
      <p:ext uri="{BB962C8B-B14F-4D97-AF65-F5344CB8AC3E}">
        <p14:creationId xmlns:p14="http://schemas.microsoft.com/office/powerpoint/2010/main" val="342547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CA5E-A327-6406-8FE4-AF4E7C647FC9}"/>
              </a:ext>
            </a:extLst>
          </p:cNvPr>
          <p:cNvSpPr>
            <a:spLocks noGrp="1"/>
          </p:cNvSpPr>
          <p:nvPr>
            <p:ph type="title"/>
          </p:nvPr>
        </p:nvSpPr>
        <p:spPr/>
        <p:txBody>
          <a:bodyPr>
            <a:normAutofit/>
          </a:bodyPr>
          <a:lstStyle/>
          <a:p>
            <a:r>
              <a:rPr lang="en-IE" sz="1950" dirty="0"/>
              <a:t>Introduction</a:t>
            </a:r>
          </a:p>
        </p:txBody>
      </p:sp>
      <p:sp>
        <p:nvSpPr>
          <p:cNvPr id="3" name="Slide Number Placeholder 2">
            <a:extLst>
              <a:ext uri="{FF2B5EF4-FFF2-40B4-BE49-F238E27FC236}">
                <a16:creationId xmlns:a16="http://schemas.microsoft.com/office/drawing/2014/main" id="{93FFE8EE-70DA-FC5E-2488-B0C6AFA90C54}"/>
              </a:ext>
            </a:extLst>
          </p:cNvPr>
          <p:cNvSpPr>
            <a:spLocks noGrp="1"/>
          </p:cNvSpPr>
          <p:nvPr>
            <p:ph type="sldNum" sz="quarter" idx="4"/>
          </p:nvPr>
        </p:nvSpPr>
        <p:spPr/>
        <p:txBody>
          <a:bodyPr/>
          <a:lstStyle/>
          <a:p>
            <a:pPr defTabSz="342900" fontAlgn="auto">
              <a:spcBef>
                <a:spcPts val="0"/>
              </a:spcBef>
              <a:spcAft>
                <a:spcPts val="0"/>
              </a:spcAft>
            </a:pPr>
            <a:fld id="{D57F1E4F-1CFF-5643-939E-217C01CDF565}" type="slidenum">
              <a:rPr lang="en-US">
                <a:solidFill>
                  <a:srgbClr val="1F385E"/>
                </a:solidFill>
                <a:ea typeface="+mn-ea"/>
              </a:rPr>
              <a:pPr defTabSz="342900" fontAlgn="auto">
                <a:spcBef>
                  <a:spcPts val="0"/>
                </a:spcBef>
                <a:spcAft>
                  <a:spcPts val="0"/>
                </a:spcAft>
              </a:pPr>
              <a:t>12</a:t>
            </a:fld>
            <a:endParaRPr lang="en-US" dirty="0">
              <a:solidFill>
                <a:srgbClr val="1F385E"/>
              </a:solidFill>
              <a:ea typeface="+mn-ea"/>
            </a:endParaRPr>
          </a:p>
        </p:txBody>
      </p:sp>
      <p:sp>
        <p:nvSpPr>
          <p:cNvPr id="4" name="Text Placeholder 3">
            <a:extLst>
              <a:ext uri="{FF2B5EF4-FFF2-40B4-BE49-F238E27FC236}">
                <a16:creationId xmlns:a16="http://schemas.microsoft.com/office/drawing/2014/main" id="{9CE36A56-7BEF-74F4-3C60-6CA010F69E05}"/>
              </a:ext>
            </a:extLst>
          </p:cNvPr>
          <p:cNvSpPr>
            <a:spLocks noGrp="1"/>
          </p:cNvSpPr>
          <p:nvPr>
            <p:ph type="body" sz="quarter" idx="10"/>
          </p:nvPr>
        </p:nvSpPr>
        <p:spPr/>
        <p:txBody>
          <a:bodyPr>
            <a:normAutofit/>
          </a:bodyPr>
          <a:lstStyle/>
          <a:p>
            <a:r>
              <a:rPr lang="en-IE" dirty="0"/>
              <a:t>Automation has increased wage inequality through job polarisation </a:t>
            </a:r>
            <a:r>
              <a:rPr lang="en-IE" sz="1800" dirty="0"/>
              <a:t>(</a:t>
            </a:r>
            <a:r>
              <a:rPr lang="en-IE" sz="1800" dirty="0" err="1"/>
              <a:t>Goos</a:t>
            </a:r>
            <a:r>
              <a:rPr lang="en-IE" sz="1800" dirty="0"/>
              <a:t> et al, 2014; Spitz-</a:t>
            </a:r>
            <a:r>
              <a:rPr lang="en-IE" sz="1800" dirty="0" err="1"/>
              <a:t>Oener</a:t>
            </a:r>
            <a:r>
              <a:rPr lang="en-IE" sz="1800" dirty="0"/>
              <a:t>, 2006, Acemoglu &amp; Restrepo, 2022)</a:t>
            </a:r>
          </a:p>
          <a:p>
            <a:r>
              <a:rPr lang="en-IE" dirty="0"/>
              <a:t>Mixed evidence on how robot adoption affects overall employment </a:t>
            </a:r>
            <a:r>
              <a:rPr lang="en-IE" sz="1800" dirty="0"/>
              <a:t>(Adachi et al, 2022; </a:t>
            </a:r>
            <a:r>
              <a:rPr lang="en-IE" sz="1800" dirty="0" err="1"/>
              <a:t>Dauth</a:t>
            </a:r>
            <a:r>
              <a:rPr lang="en-IE" sz="1800" dirty="0"/>
              <a:t> et al, 2021).</a:t>
            </a:r>
          </a:p>
          <a:p>
            <a:r>
              <a:rPr lang="en-IE" dirty="0"/>
              <a:t>Currently no evidence on how automation has contributed to income inequality - which evolves differently to wage inequality! </a:t>
            </a:r>
          </a:p>
          <a:p>
            <a:r>
              <a:rPr lang="en-IE" dirty="0"/>
              <a:t>This research uses a two-step framework to determine this</a:t>
            </a:r>
          </a:p>
          <a:p>
            <a:pPr lvl="1"/>
            <a:r>
              <a:rPr lang="en-IE" dirty="0"/>
              <a:t>IV estimation of wage and employment changes in Europe 2014-18 due to automation using EU-SES &amp; EU-LFS (Acemoglu &amp; Restrepo, 2022)</a:t>
            </a:r>
          </a:p>
          <a:p>
            <a:pPr lvl="1"/>
            <a:r>
              <a:rPr lang="en-IE" dirty="0"/>
              <a:t>Microsimulation of the resulting effects on income distribution using EUROMOD</a:t>
            </a:r>
          </a:p>
          <a:p>
            <a:pPr lvl="1"/>
            <a:endParaRPr lang="en-IE" dirty="0"/>
          </a:p>
        </p:txBody>
      </p:sp>
    </p:spTree>
    <p:extLst>
      <p:ext uri="{BB962C8B-B14F-4D97-AF65-F5344CB8AC3E}">
        <p14:creationId xmlns:p14="http://schemas.microsoft.com/office/powerpoint/2010/main" val="118792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52030"/>
            <a:ext cx="8468983" cy="752679"/>
          </a:xfrm>
        </p:spPr>
        <p:txBody>
          <a:bodyPr>
            <a:normAutofit/>
          </a:bodyPr>
          <a:lstStyle/>
          <a:p>
            <a:r>
              <a:rPr lang="en-IE" sz="1725" dirty="0"/>
              <a:t>Automation increased Disposable income inequality less than Market income inequality</a:t>
            </a:r>
          </a:p>
        </p:txBody>
      </p:sp>
      <p:sp>
        <p:nvSpPr>
          <p:cNvPr id="3" name="Slide Number Placeholder 2"/>
          <p:cNvSpPr>
            <a:spLocks noGrp="1"/>
          </p:cNvSpPr>
          <p:nvPr>
            <p:ph type="sldNum" sz="quarter" idx="4"/>
          </p:nvPr>
        </p:nvSpPr>
        <p:spPr/>
        <p:txBody>
          <a:bodyPr/>
          <a:lstStyle/>
          <a:p>
            <a:pPr defTabSz="342900" fontAlgn="auto">
              <a:spcBef>
                <a:spcPts val="0"/>
              </a:spcBef>
              <a:spcAft>
                <a:spcPts val="0"/>
              </a:spcAft>
            </a:pPr>
            <a:fld id="{D57F1E4F-1CFF-5643-939E-217C01CDF565}" type="slidenum">
              <a:rPr lang="en-US">
                <a:solidFill>
                  <a:srgbClr val="1F385E"/>
                </a:solidFill>
                <a:ea typeface="+mn-ea"/>
              </a:rPr>
              <a:pPr defTabSz="342900" fontAlgn="auto">
                <a:spcBef>
                  <a:spcPts val="0"/>
                </a:spcBef>
                <a:spcAft>
                  <a:spcPts val="0"/>
                </a:spcAft>
              </a:pPr>
              <a:t>13</a:t>
            </a:fld>
            <a:endParaRPr lang="en-US" dirty="0">
              <a:solidFill>
                <a:srgbClr val="1F385E"/>
              </a:solidFill>
              <a:ea typeface="+mn-ea"/>
            </a:endParaRPr>
          </a:p>
        </p:txBody>
      </p:sp>
      <p:graphicFrame>
        <p:nvGraphicFramePr>
          <p:cNvPr id="4" name="Chart 3">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3509417298"/>
              </p:ext>
            </p:extLst>
          </p:nvPr>
        </p:nvGraphicFramePr>
        <p:xfrm>
          <a:off x="162638" y="1992430"/>
          <a:ext cx="8649245" cy="3660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03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85EFAEA5-EAAD-4C0B-A4B0-0EDCAD89C844}"/>
              </a:ext>
            </a:extLst>
          </p:cNvPr>
          <p:cNvSpPr>
            <a:spLocks noGrp="1"/>
          </p:cNvSpPr>
          <p:nvPr>
            <p:ph idx="1"/>
          </p:nvPr>
        </p:nvSpPr>
        <p:spPr>
          <a:xfrm>
            <a:off x="918266" y="1280131"/>
            <a:ext cx="7886700" cy="4358879"/>
          </a:xfrm>
        </p:spPr>
        <p:txBody>
          <a:bodyPr>
            <a:normAutofit fontScale="92500" lnSpcReduction="20000"/>
          </a:bodyPr>
          <a:lstStyle/>
          <a:p>
            <a:pPr algn="just"/>
            <a:r>
              <a:rPr lang="en-US" b="1" i="1" u="sng" dirty="0"/>
              <a:t>Title of the </a:t>
            </a:r>
            <a:r>
              <a:rPr lang="tr-TR" b="1" i="1" u="sng" dirty="0"/>
              <a:t>A</a:t>
            </a:r>
            <a:r>
              <a:rPr lang="en-US" b="1" i="1" u="sng" dirty="0" err="1"/>
              <a:t>rticle</a:t>
            </a:r>
            <a:r>
              <a:rPr lang="en-US" b="1" i="1" u="sng" dirty="0"/>
              <a:t>:</a:t>
            </a:r>
          </a:p>
          <a:p>
            <a:pPr marL="0" indent="0" algn="just">
              <a:buNone/>
            </a:pPr>
            <a:r>
              <a:rPr lang="en-US" dirty="0"/>
              <a:t>TO A SUSTAINABLE WORLD: COVID-19 AND THE DIALECTICS OF INEQUALITY</a:t>
            </a:r>
            <a:endParaRPr lang="tr-TR" dirty="0"/>
          </a:p>
          <a:p>
            <a:pPr marL="0" indent="0" algn="just">
              <a:buNone/>
            </a:pPr>
            <a:r>
              <a:rPr lang="tr-TR" sz="1800" i="1" dirty="0"/>
              <a:t>(</a:t>
            </a:r>
            <a:r>
              <a:rPr lang="tr-TR" sz="1800" i="1" dirty="0" err="1"/>
              <a:t>Published</a:t>
            </a:r>
            <a:r>
              <a:rPr lang="tr-TR" sz="1800" i="1" dirty="0"/>
              <a:t> on 15/06/2020 </a:t>
            </a:r>
            <a:r>
              <a:rPr lang="tr-TR" sz="1800" i="1" dirty="0" err="1"/>
              <a:t>by</a:t>
            </a:r>
            <a:r>
              <a:rPr lang="tr-TR" sz="1800" i="1" dirty="0"/>
              <a:t> </a:t>
            </a:r>
            <a:r>
              <a:rPr lang="tr-TR" sz="1800" b="1" i="1" dirty="0"/>
              <a:t>İlayda Emine Nilüfer</a:t>
            </a:r>
            <a:r>
              <a:rPr lang="tr-TR" sz="1800" i="1" dirty="0"/>
              <a:t>)</a:t>
            </a:r>
          </a:p>
          <a:p>
            <a:pPr marL="0" indent="0" algn="just">
              <a:buNone/>
            </a:pPr>
            <a:r>
              <a:rPr lang="tr-TR" sz="1350" i="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https://homoeconomicus407425701.wordpress.com/2020/06/15/surdurulelektrik-bir-dunyaya-covid-19-ve-esitsiz-diyalektigi/#more-1539</a:t>
            </a:r>
            <a:endParaRPr lang="tr-TR" sz="1800" i="1" dirty="0"/>
          </a:p>
          <a:p>
            <a:pPr algn="just"/>
            <a:r>
              <a:rPr lang="en-US" b="1" i="1" u="sng" dirty="0"/>
              <a:t>Purpose of the Article:</a:t>
            </a:r>
          </a:p>
          <a:p>
            <a:pPr marL="0" indent="0" algn="just">
              <a:buNone/>
            </a:pPr>
            <a:r>
              <a:rPr lang="en-US" dirty="0"/>
              <a:t>Discussing the social effects of the measures taken by governments during the Covid-19 pandemic in terms of different dimensions</a:t>
            </a:r>
            <a:r>
              <a:rPr lang="tr-TR" dirty="0"/>
              <a:t>.</a:t>
            </a:r>
            <a:endParaRPr lang="en-US" dirty="0"/>
          </a:p>
          <a:p>
            <a:pPr algn="just"/>
            <a:r>
              <a:rPr lang="en-US" b="1" i="1" u="sng" dirty="0"/>
              <a:t>Research Question of the Article:</a:t>
            </a:r>
          </a:p>
          <a:p>
            <a:pPr marL="0" indent="0" algn="just">
              <a:buNone/>
            </a:pPr>
            <a:r>
              <a:rPr lang="en-US" dirty="0"/>
              <a:t>Does the coronavirus deepen inequality, and does inequality deepen the pandemic?</a:t>
            </a:r>
            <a:endParaRPr lang="tr-TR" dirty="0"/>
          </a:p>
          <a:p>
            <a:pPr algn="just"/>
            <a:r>
              <a:rPr lang="en-US" b="1" i="1" u="sng" dirty="0"/>
              <a:t>Main findings observed in Turkey:</a:t>
            </a:r>
          </a:p>
          <a:p>
            <a:pPr marL="0" indent="0" algn="just">
              <a:buNone/>
            </a:pPr>
            <a:r>
              <a:rPr lang="en-US" dirty="0"/>
              <a:t>Curfews and workplace closures imposed due to the pandemic increase income and job loss, and ultimately unemployment and poverty. Those with low education and income levels are more likely to be laid off. It is difficult for people with low education and low socioeconomic status to work at home and they are more likely to work in insecure jobs and in the service sector to survive.</a:t>
            </a:r>
            <a:r>
              <a:rPr lang="tr-TR" dirty="0"/>
              <a:t> </a:t>
            </a:r>
            <a:r>
              <a:rPr lang="tr-TR" b="1" i="1" u="sng" dirty="0"/>
              <a:t>(1)</a:t>
            </a:r>
          </a:p>
          <a:p>
            <a:pPr marL="0" indent="0" algn="just">
              <a:buNone/>
            </a:pPr>
            <a:r>
              <a:rPr lang="tr-TR" b="1" i="1" u="sng" dirty="0"/>
              <a:t>(1) </a:t>
            </a:r>
            <a:r>
              <a:rPr lang="en-US" dirty="0"/>
              <a:t>24% of the employment in Turkey works in jobs suitable for working from home, but the remaining 76% has to go to work. This segment of the population is at risk of losing both their health and their jobs due to the spread of the epidemic.</a:t>
            </a:r>
            <a:endParaRPr lang="tr-TR" dirty="0"/>
          </a:p>
          <a:p>
            <a:pPr marL="0" indent="0" algn="just">
              <a:buNone/>
            </a:pPr>
            <a:endParaRPr lang="tr-TR" dirty="0"/>
          </a:p>
        </p:txBody>
      </p:sp>
      <p:sp>
        <p:nvSpPr>
          <p:cNvPr id="7" name="Slayt Numarası Yer Tutucusu 6">
            <a:extLst>
              <a:ext uri="{FF2B5EF4-FFF2-40B4-BE49-F238E27FC236}">
                <a16:creationId xmlns:a16="http://schemas.microsoft.com/office/drawing/2014/main" id="{3EC741D2-9E51-444E-90EA-91253DAE8FA2}"/>
              </a:ext>
            </a:extLst>
          </p:cNvPr>
          <p:cNvSpPr>
            <a:spLocks noGrp="1"/>
          </p:cNvSpPr>
          <p:nvPr>
            <p:ph type="sldNum" sz="quarter" idx="12"/>
          </p:nvPr>
        </p:nvSpPr>
        <p:spPr/>
        <p:txBody>
          <a:bodyPr/>
          <a:lstStyle/>
          <a:p>
            <a:pPr defTabSz="342900" fontAlgn="auto">
              <a:spcBef>
                <a:spcPts val="0"/>
              </a:spcBef>
              <a:spcAft>
                <a:spcPts val="0"/>
              </a:spcAft>
            </a:pPr>
            <a:fld id="{6A3527FA-DA3A-4783-AC93-A5E9EC28010E}" type="slidenum">
              <a:rPr lang="tr-TR">
                <a:solidFill>
                  <a:prstClr val="black">
                    <a:lumMod val="65000"/>
                    <a:lumOff val="35000"/>
                  </a:prstClr>
                </a:solidFill>
                <a:latin typeface="Gill Sans MT" panose="020B0502020104020203"/>
                <a:ea typeface="+mn-ea"/>
                <a:cs typeface="+mn-cs"/>
              </a:rPr>
              <a:pPr defTabSz="342900" fontAlgn="auto">
                <a:spcBef>
                  <a:spcPts val="0"/>
                </a:spcBef>
                <a:spcAft>
                  <a:spcPts val="0"/>
                </a:spcAft>
              </a:pPr>
              <a:t>14</a:t>
            </a:fld>
            <a:endParaRPr lang="tr-TR">
              <a:solidFill>
                <a:prstClr val="black">
                  <a:lumMod val="65000"/>
                  <a:lumOff val="35000"/>
                </a:prstClr>
              </a:solidFill>
              <a:latin typeface="Gill Sans MT" panose="020B0502020104020203"/>
              <a:ea typeface="+mn-ea"/>
              <a:cs typeface="+mn-cs"/>
            </a:endParaRPr>
          </a:p>
        </p:txBody>
      </p:sp>
    </p:spTree>
    <p:extLst>
      <p:ext uri="{BB962C8B-B14F-4D97-AF65-F5344CB8AC3E}">
        <p14:creationId xmlns:p14="http://schemas.microsoft.com/office/powerpoint/2010/main" val="172685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FD864A-5445-4BC2-B3DD-9B12D200DE48}"/>
              </a:ext>
            </a:extLst>
          </p:cNvPr>
          <p:cNvSpPr>
            <a:spLocks noGrp="1"/>
          </p:cNvSpPr>
          <p:nvPr>
            <p:ph idx="1"/>
          </p:nvPr>
        </p:nvSpPr>
        <p:spPr>
          <a:xfrm>
            <a:off x="859328" y="1280132"/>
            <a:ext cx="7988576" cy="4358878"/>
          </a:xfrm>
        </p:spPr>
        <p:txBody>
          <a:bodyPr>
            <a:normAutofit/>
          </a:bodyPr>
          <a:lstStyle/>
          <a:p>
            <a:pPr algn="just"/>
            <a:r>
              <a:rPr lang="en-US" b="1" i="1" u="sng" dirty="0"/>
              <a:t>The basic theories and concepts on which the research is based:</a:t>
            </a:r>
            <a:endParaRPr lang="tr-TR" b="1" i="1" u="sng" dirty="0"/>
          </a:p>
          <a:p>
            <a:pPr marL="0" indent="0" algn="just">
              <a:buNone/>
            </a:pPr>
            <a:r>
              <a:rPr lang="en-US" dirty="0"/>
              <a:t> While trying to understand the changes in the field of economy, solidarity, and the understanding of the social state, Marxist perspective and Marx's economics-based class explanation shaped by property relations in production were used.</a:t>
            </a:r>
            <a:r>
              <a:rPr lang="tr-TR" dirty="0"/>
              <a:t> </a:t>
            </a:r>
            <a:r>
              <a:rPr lang="tr-TR" b="1" i="1" u="sng" dirty="0"/>
              <a:t>(2)</a:t>
            </a:r>
            <a:endParaRPr lang="en-US" b="1" i="1" u="sng" dirty="0"/>
          </a:p>
          <a:p>
            <a:pPr marL="0" indent="0" algn="just">
              <a:buNone/>
            </a:pPr>
            <a:r>
              <a:rPr lang="tr-TR" dirty="0"/>
              <a:t> </a:t>
            </a:r>
            <a:r>
              <a:rPr lang="en-US" dirty="0"/>
              <a:t>While touching on the manifestations of lifestyle and discrimination / privileges, Weber's explanation of social stratification with the triple structure of class, status and political power was taken as a basis.</a:t>
            </a:r>
          </a:p>
          <a:p>
            <a:pPr marL="0" indent="0" algn="just">
              <a:buNone/>
            </a:pPr>
            <a:r>
              <a:rPr lang="tr-TR" dirty="0"/>
              <a:t>  </a:t>
            </a:r>
            <a:r>
              <a:rPr lang="en-US" dirty="0"/>
              <a:t>Bourdieu's approach based on types of capital was used to explain the conflict between social classes and to examine the impact of the distribution of capital on the basis of inequalities.</a:t>
            </a:r>
            <a:endParaRPr lang="tr-TR" dirty="0"/>
          </a:p>
          <a:p>
            <a:pPr marL="0" indent="0" algn="just">
              <a:buNone/>
            </a:pPr>
            <a:r>
              <a:rPr lang="tr-TR" b="1" i="1" u="sng" dirty="0"/>
              <a:t>(2) </a:t>
            </a:r>
          </a:p>
          <a:p>
            <a:pPr algn="just">
              <a:buFont typeface="Wingdings" panose="05000000000000000000" pitchFamily="2" charset="2"/>
              <a:buChar char="Ø"/>
            </a:pPr>
            <a:r>
              <a:rPr lang="en-US" dirty="0"/>
              <a:t>The bourgeoisie, which owns the means of production: today's business owners</a:t>
            </a:r>
          </a:p>
          <a:p>
            <a:pPr algn="just">
              <a:buFont typeface="Wingdings" panose="05000000000000000000" pitchFamily="2" charset="2"/>
              <a:buChar char="Ø"/>
            </a:pPr>
            <a:r>
              <a:rPr lang="en-US" dirty="0"/>
              <a:t>The propertyless proletariat who make a living by selling their labor: today's working class</a:t>
            </a:r>
            <a:endParaRPr lang="tr-TR" dirty="0"/>
          </a:p>
        </p:txBody>
      </p:sp>
      <p:sp>
        <p:nvSpPr>
          <p:cNvPr id="4" name="Slayt Numarası Yer Tutucusu 3">
            <a:extLst>
              <a:ext uri="{FF2B5EF4-FFF2-40B4-BE49-F238E27FC236}">
                <a16:creationId xmlns:a16="http://schemas.microsoft.com/office/drawing/2014/main" id="{43D35DA0-A9D4-48AA-A906-B05991CAF521}"/>
              </a:ext>
            </a:extLst>
          </p:cNvPr>
          <p:cNvSpPr>
            <a:spLocks noGrp="1"/>
          </p:cNvSpPr>
          <p:nvPr>
            <p:ph type="sldNum" sz="quarter" idx="12"/>
          </p:nvPr>
        </p:nvSpPr>
        <p:spPr/>
        <p:txBody>
          <a:bodyPr/>
          <a:lstStyle/>
          <a:p>
            <a:pPr defTabSz="342900" fontAlgn="auto">
              <a:spcBef>
                <a:spcPts val="0"/>
              </a:spcBef>
              <a:spcAft>
                <a:spcPts val="0"/>
              </a:spcAft>
            </a:pPr>
            <a:fld id="{6A3527FA-DA3A-4783-AC93-A5E9EC28010E}" type="slidenum">
              <a:rPr lang="tr-TR">
                <a:solidFill>
                  <a:prstClr val="black">
                    <a:lumMod val="65000"/>
                    <a:lumOff val="35000"/>
                  </a:prstClr>
                </a:solidFill>
                <a:latin typeface="Gill Sans MT" panose="020B0502020104020203"/>
                <a:ea typeface="+mn-ea"/>
                <a:cs typeface="+mn-cs"/>
              </a:rPr>
              <a:pPr defTabSz="342900" fontAlgn="auto">
                <a:spcBef>
                  <a:spcPts val="0"/>
                </a:spcBef>
                <a:spcAft>
                  <a:spcPts val="0"/>
                </a:spcAft>
              </a:pPr>
              <a:t>15</a:t>
            </a:fld>
            <a:endParaRPr lang="tr-TR">
              <a:solidFill>
                <a:prstClr val="black">
                  <a:lumMod val="65000"/>
                  <a:lumOff val="35000"/>
                </a:prstClr>
              </a:solidFill>
              <a:latin typeface="Gill Sans MT" panose="020B0502020104020203"/>
              <a:ea typeface="+mn-ea"/>
              <a:cs typeface="+mn-cs"/>
            </a:endParaRPr>
          </a:p>
        </p:txBody>
      </p:sp>
    </p:spTree>
    <p:extLst>
      <p:ext uri="{BB962C8B-B14F-4D97-AF65-F5344CB8AC3E}">
        <p14:creationId xmlns:p14="http://schemas.microsoft.com/office/powerpoint/2010/main" val="240827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F88319E-BD30-40E8-BEF5-2DAC88477E27}"/>
              </a:ext>
            </a:extLst>
          </p:cNvPr>
          <p:cNvSpPr>
            <a:spLocks noGrp="1"/>
          </p:cNvSpPr>
          <p:nvPr>
            <p:ph idx="1"/>
          </p:nvPr>
        </p:nvSpPr>
        <p:spPr>
          <a:xfrm>
            <a:off x="765810" y="1227750"/>
            <a:ext cx="7886700" cy="4358879"/>
          </a:xfrm>
        </p:spPr>
        <p:txBody>
          <a:bodyPr>
            <a:normAutofit/>
          </a:bodyPr>
          <a:lstStyle/>
          <a:p>
            <a:pPr marL="711041" indent="-342900" algn="just">
              <a:lnSpc>
                <a:spcPct val="107000"/>
              </a:lnSpc>
              <a:spcAft>
                <a:spcPts val="600"/>
              </a:spcAft>
            </a:pPr>
            <a:r>
              <a:rPr lang="en-US" sz="1950" b="1" i="1" u="sng" dirty="0">
                <a:ea typeface="Calibri" panose="020F0502020204030204" pitchFamily="34" charset="0"/>
                <a:cs typeface="Times New Roman" panose="02020603050405020304" pitchFamily="18" charset="0"/>
              </a:rPr>
              <a:t>The final finding of the research:</a:t>
            </a:r>
            <a:endParaRPr lang="tr-TR" sz="1950" b="1" i="1" u="sng" dirty="0">
              <a:ea typeface="Calibri" panose="020F0502020204030204" pitchFamily="34" charset="0"/>
              <a:cs typeface="Times New Roman" panose="02020603050405020304" pitchFamily="18" charset="0"/>
            </a:endParaRPr>
          </a:p>
          <a:p>
            <a:pPr marL="368141" indent="0" algn="just">
              <a:lnSpc>
                <a:spcPct val="107000"/>
              </a:lnSpc>
              <a:spcAft>
                <a:spcPts val="600"/>
              </a:spcAft>
              <a:buNone/>
            </a:pPr>
            <a:r>
              <a:rPr lang="en-US" sz="1950" i="1" dirty="0">
                <a:ea typeface="Calibri" panose="020F0502020204030204" pitchFamily="34" charset="0"/>
                <a:cs typeface="Times New Roman" panose="02020603050405020304" pitchFamily="18" charset="0"/>
              </a:rPr>
              <a:t>The Covid-19 epidemic has a structure that has social effects that are too complex to be addressed with a health-based approach alone. While analyzing this structure, we need to take into account the changes in many areas in addition to health (ecological society and localized food systems, economy, lifestyle, democracy - transparency - participation, education, countries' view of the social state understanding, etc.) and identify the dynamics that these changes create on societies. We have to understand the inequality that arises during this period and determine what needs to be done for a more sustainable common life. We need to consider what happened during the pandemic from different perspectives in order to create more livable societies with the measures to be taken.</a:t>
            </a:r>
            <a:endParaRPr lang="tr-TR" sz="1950" dirty="0">
              <a:ea typeface="Calibri" panose="020F0502020204030204" pitchFamily="34" charset="0"/>
              <a:cs typeface="Times New Roman" panose="02020603050405020304" pitchFamily="18" charset="0"/>
            </a:endParaRPr>
          </a:p>
          <a:p>
            <a:endParaRPr lang="tr-TR" dirty="0"/>
          </a:p>
        </p:txBody>
      </p:sp>
      <p:sp>
        <p:nvSpPr>
          <p:cNvPr id="4" name="Slayt Numarası Yer Tutucusu 3">
            <a:extLst>
              <a:ext uri="{FF2B5EF4-FFF2-40B4-BE49-F238E27FC236}">
                <a16:creationId xmlns:a16="http://schemas.microsoft.com/office/drawing/2014/main" id="{7F68D831-1C43-4A1F-850E-2942B559030D}"/>
              </a:ext>
            </a:extLst>
          </p:cNvPr>
          <p:cNvSpPr>
            <a:spLocks noGrp="1"/>
          </p:cNvSpPr>
          <p:nvPr>
            <p:ph type="sldNum" sz="quarter" idx="12"/>
          </p:nvPr>
        </p:nvSpPr>
        <p:spPr/>
        <p:txBody>
          <a:bodyPr/>
          <a:lstStyle/>
          <a:p>
            <a:pPr defTabSz="342900" fontAlgn="auto">
              <a:spcBef>
                <a:spcPts val="0"/>
              </a:spcBef>
              <a:spcAft>
                <a:spcPts val="0"/>
              </a:spcAft>
            </a:pPr>
            <a:fld id="{6A3527FA-DA3A-4783-AC93-A5E9EC28010E}" type="slidenum">
              <a:rPr lang="tr-TR">
                <a:solidFill>
                  <a:prstClr val="black">
                    <a:lumMod val="65000"/>
                    <a:lumOff val="35000"/>
                  </a:prstClr>
                </a:solidFill>
                <a:latin typeface="Gill Sans MT" panose="020B0502020104020203"/>
                <a:ea typeface="+mn-ea"/>
                <a:cs typeface="+mn-cs"/>
              </a:rPr>
              <a:pPr defTabSz="342900" fontAlgn="auto">
                <a:spcBef>
                  <a:spcPts val="0"/>
                </a:spcBef>
                <a:spcAft>
                  <a:spcPts val="0"/>
                </a:spcAft>
              </a:pPr>
              <a:t>16</a:t>
            </a:fld>
            <a:endParaRPr lang="tr-TR">
              <a:solidFill>
                <a:prstClr val="black">
                  <a:lumMod val="65000"/>
                  <a:lumOff val="35000"/>
                </a:prstClr>
              </a:solidFill>
              <a:latin typeface="Gill Sans MT" panose="020B0502020104020203"/>
              <a:ea typeface="+mn-ea"/>
              <a:cs typeface="+mn-cs"/>
            </a:endParaRPr>
          </a:p>
        </p:txBody>
      </p:sp>
    </p:spTree>
    <p:extLst>
      <p:ext uri="{BB962C8B-B14F-4D97-AF65-F5344CB8AC3E}">
        <p14:creationId xmlns:p14="http://schemas.microsoft.com/office/powerpoint/2010/main" val="2827309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98" y="484395"/>
            <a:ext cx="8438322" cy="714928"/>
          </a:xfrm>
        </p:spPr>
        <p:txBody>
          <a:bodyPr/>
          <a:lstStyle/>
          <a:p>
            <a:r>
              <a:rPr lang="en-GB" dirty="0"/>
              <a:t>Fostering lifelong learning as the market for skills evolves</a:t>
            </a:r>
          </a:p>
        </p:txBody>
      </p:sp>
      <p:sp>
        <p:nvSpPr>
          <p:cNvPr id="4" name="Content Placeholder 2"/>
          <p:cNvSpPr>
            <a:spLocks noGrp="1"/>
          </p:cNvSpPr>
          <p:nvPr>
            <p:ph idx="1"/>
          </p:nvPr>
        </p:nvSpPr>
        <p:spPr>
          <a:xfrm>
            <a:off x="262686" y="1574603"/>
            <a:ext cx="9028090" cy="4690675"/>
          </a:xfrm>
        </p:spPr>
        <p:txBody>
          <a:bodyPr>
            <a:noAutofit/>
          </a:bodyPr>
          <a:lstStyle/>
          <a:p>
            <a:r>
              <a:rPr lang="en-GB" sz="2400" dirty="0"/>
              <a:t>Labour market evolution</a:t>
            </a:r>
          </a:p>
          <a:p>
            <a:pPr lvl="1"/>
            <a:r>
              <a:rPr lang="en-GB" sz="2000" dirty="0"/>
              <a:t>New technologies </a:t>
            </a:r>
          </a:p>
          <a:p>
            <a:pPr lvl="1"/>
            <a:r>
              <a:rPr lang="en-GB" sz="2000" dirty="0"/>
              <a:t>Globalisation</a:t>
            </a:r>
          </a:p>
          <a:p>
            <a:pPr lvl="1"/>
            <a:r>
              <a:rPr lang="en-GB" sz="2000" dirty="0"/>
              <a:t>Demographic change</a:t>
            </a:r>
          </a:p>
          <a:p>
            <a:r>
              <a:rPr lang="en-GB" sz="2400" dirty="0"/>
              <a:t>Current policy </a:t>
            </a:r>
            <a:r>
              <a:rPr lang="en-GB" sz="2400" i="1" dirty="0"/>
              <a:t>status quo</a:t>
            </a:r>
          </a:p>
          <a:p>
            <a:pPr lvl="1"/>
            <a:r>
              <a:rPr lang="en-GB" sz="2000" dirty="0"/>
              <a:t>High participation costs</a:t>
            </a:r>
          </a:p>
          <a:p>
            <a:pPr lvl="1"/>
            <a:r>
              <a:rPr lang="en-GB" sz="2000" dirty="0"/>
              <a:t>Extensive workloads</a:t>
            </a:r>
          </a:p>
          <a:p>
            <a:pPr lvl="1"/>
            <a:r>
              <a:rPr lang="en-GB" sz="2000" dirty="0"/>
              <a:t>Family and care responsibilities </a:t>
            </a:r>
          </a:p>
          <a:p>
            <a:pPr lvl="1"/>
            <a:r>
              <a:rPr lang="en-GB" sz="2000" dirty="0"/>
              <a:t>Perceived no need for training</a:t>
            </a:r>
          </a:p>
          <a:p>
            <a:r>
              <a:rPr lang="en-GB" sz="2400" dirty="0"/>
              <a:t>UNTANGLED contribution</a:t>
            </a:r>
          </a:p>
          <a:p>
            <a:pPr lvl="1"/>
            <a:r>
              <a:rPr lang="en-GB" sz="2000" dirty="0"/>
              <a:t>Heterogeneous needs, incentives for training, unequal access to training</a:t>
            </a:r>
          </a:p>
          <a:p>
            <a:pPr lvl="1"/>
            <a:r>
              <a:rPr lang="en-GB" sz="2000" b="1" dirty="0"/>
              <a:t>Policy recommendation</a:t>
            </a:r>
            <a:r>
              <a:rPr lang="en-GB" sz="2000" dirty="0"/>
              <a:t>: individual learning accounts, training leave, on-the-job training </a:t>
            </a:r>
            <a:br>
              <a:rPr lang="en-GB" sz="2000" dirty="0"/>
            </a:br>
            <a:r>
              <a:rPr lang="en-GB" sz="2000" dirty="0">
                <a:hlinkClick r:id="rId2"/>
              </a:rPr>
              <a:t>https://projectuntangled.eu/wp-content/uploads/2023/10/Untangled_policy-brief_2023_IBS.pdf</a:t>
            </a:r>
            <a:r>
              <a:rPr lang="en-GB" sz="2000" dirty="0"/>
              <a:t> </a:t>
            </a:r>
          </a:p>
          <a:p>
            <a:pPr marL="342900" lvl="1" indent="0">
              <a:buNone/>
            </a:pPr>
            <a:endParaRPr lang="en-GB" sz="2000" dirty="0"/>
          </a:p>
        </p:txBody>
      </p:sp>
      <p:pic>
        <p:nvPicPr>
          <p:cNvPr id="5" name="Obraz 4"/>
          <p:cNvPicPr>
            <a:picLocks noChangeAspect="1"/>
          </p:cNvPicPr>
          <p:nvPr/>
        </p:nvPicPr>
        <p:blipFill rotWithShape="1">
          <a:blip r:embed="rId3"/>
          <a:srcRect l="31309" t="11079" r="34905" b="46254"/>
          <a:stretch/>
        </p:blipFill>
        <p:spPr>
          <a:xfrm>
            <a:off x="4181730" y="1761640"/>
            <a:ext cx="4699584" cy="3338394"/>
          </a:xfrm>
          <a:prstGeom prst="rect">
            <a:avLst/>
          </a:prstGeom>
        </p:spPr>
      </p:pic>
    </p:spTree>
    <p:extLst>
      <p:ext uri="{BB962C8B-B14F-4D97-AF65-F5344CB8AC3E}">
        <p14:creationId xmlns:p14="http://schemas.microsoft.com/office/powerpoint/2010/main" val="230348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1400" dirty="0">
                <a:solidFill>
                  <a:schemeClr val="bg1">
                    <a:lumMod val="65000"/>
                  </a:schemeClr>
                </a:solidFill>
              </a:rPr>
              <a:t>Philip Schörpf &amp; Myriam Gaitsch</a:t>
            </a:r>
            <a:br>
              <a:rPr lang="en-US" sz="1400" dirty="0">
                <a:solidFill>
                  <a:schemeClr val="bg1">
                    <a:lumMod val="65000"/>
                  </a:schemeClr>
                </a:solidFill>
              </a:rPr>
            </a:br>
            <a:endParaRPr lang="en-US" dirty="0"/>
          </a:p>
        </p:txBody>
      </p:sp>
      <p:sp>
        <p:nvSpPr>
          <p:cNvPr id="3" name="Untertitel 2"/>
          <p:cNvSpPr>
            <a:spLocks noGrp="1"/>
          </p:cNvSpPr>
          <p:nvPr>
            <p:ph type="subTitle" idx="1"/>
          </p:nvPr>
        </p:nvSpPr>
        <p:spPr>
          <a:xfrm>
            <a:off x="1908174" y="2300617"/>
            <a:ext cx="6480000" cy="882530"/>
          </a:xfrm>
        </p:spPr>
        <p:txBody>
          <a:bodyPr/>
          <a:lstStyle/>
          <a:p>
            <a:r>
              <a:rPr lang="en-GB" sz="1800" b="1" dirty="0">
                <a:effectLst/>
                <a:latin typeface="Calibri" panose="020F0502020204030204" pitchFamily="34" charset="0"/>
                <a:ea typeface="Times New Roman" panose="02020603050405020304" pitchFamily="18" charset="0"/>
              </a:rPr>
              <a:t>From interested self-endangerment to toxic willingness to perform</a:t>
            </a:r>
            <a:endParaRPr lang="en-US" dirty="0"/>
          </a:p>
        </p:txBody>
      </p:sp>
      <p:sp>
        <p:nvSpPr>
          <p:cNvPr id="4" name="Inhaltsplatzhalter 3"/>
          <p:cNvSpPr>
            <a:spLocks noGrp="1"/>
          </p:cNvSpPr>
          <p:nvPr>
            <p:ph sz="quarter" idx="10"/>
          </p:nvPr>
        </p:nvSpPr>
        <p:spPr>
          <a:xfrm>
            <a:off x="1908172" y="3300796"/>
            <a:ext cx="6480000" cy="2683586"/>
          </a:xfrm>
        </p:spPr>
        <p:txBody>
          <a:bodyPr/>
          <a:lstStyle/>
          <a:p>
            <a:r>
              <a:rPr lang="en-US" sz="1600" dirty="0">
                <a:effectLst/>
                <a:latin typeface="+mn-lt"/>
              </a:rPr>
              <a:t>Gender perspective on (new) technologies and  (techno-)stress at the knowledge-intensive workplace</a:t>
            </a:r>
            <a:endParaRPr lang="en-US" dirty="0"/>
          </a:p>
          <a:p>
            <a:endParaRPr lang="en-US" dirty="0"/>
          </a:p>
          <a:p>
            <a:endParaRPr lang="en-US" dirty="0"/>
          </a:p>
          <a:p>
            <a:endParaRPr lang="en-US" dirty="0"/>
          </a:p>
          <a:p>
            <a:endParaRPr lang="en-US" dirty="0"/>
          </a:p>
          <a:p>
            <a:r>
              <a:rPr lang="en-US" dirty="0"/>
              <a:t>Project </a:t>
            </a:r>
            <a:r>
              <a:rPr lang="en-GB" dirty="0"/>
              <a:t>has been funded by the Vienna Science and Technology Fund (WWTF) [10.47379/ICT20034]</a:t>
            </a:r>
            <a:endParaRPr lang="en-US" dirty="0"/>
          </a:p>
        </p:txBody>
      </p:sp>
      <p:pic>
        <p:nvPicPr>
          <p:cNvPr id="5" name="Grafik 4">
            <a:extLst>
              <a:ext uri="{FF2B5EF4-FFF2-40B4-BE49-F238E27FC236}">
                <a16:creationId xmlns:a16="http://schemas.microsoft.com/office/drawing/2014/main" id="{E4E34363-AEA2-8E63-EEB0-6CD3D8EC99A0}"/>
              </a:ext>
            </a:extLst>
          </p:cNvPr>
          <p:cNvPicPr>
            <a:picLocks noChangeAspect="1"/>
          </p:cNvPicPr>
          <p:nvPr/>
        </p:nvPicPr>
        <p:blipFill>
          <a:blip r:embed="rId2"/>
          <a:stretch>
            <a:fillRect/>
          </a:stretch>
        </p:blipFill>
        <p:spPr>
          <a:xfrm>
            <a:off x="5686113" y="278009"/>
            <a:ext cx="2702059" cy="775718"/>
          </a:xfrm>
          <a:prstGeom prst="rect">
            <a:avLst/>
          </a:prstGeom>
        </p:spPr>
      </p:pic>
    </p:spTree>
    <p:extLst>
      <p:ext uri="{BB962C8B-B14F-4D97-AF65-F5344CB8AC3E}">
        <p14:creationId xmlns:p14="http://schemas.microsoft.com/office/powerpoint/2010/main" val="284283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3200" dirty="0"/>
              <a:t>Research </a:t>
            </a:r>
            <a:r>
              <a:rPr lang="de-AT" sz="3200" dirty="0" err="1"/>
              <a:t>objectives</a:t>
            </a:r>
            <a:r>
              <a:rPr lang="de-AT" sz="3200" dirty="0"/>
              <a:t> &amp; </a:t>
            </a:r>
            <a:r>
              <a:rPr lang="de-AT" sz="3200" dirty="0" err="1"/>
              <a:t>research</a:t>
            </a:r>
            <a:r>
              <a:rPr lang="de-AT" sz="3200" dirty="0"/>
              <a:t> </a:t>
            </a:r>
            <a:r>
              <a:rPr lang="de-AT" sz="3200" dirty="0" err="1"/>
              <a:t>focus</a:t>
            </a:r>
            <a:endParaRPr lang="en-US" dirty="0"/>
          </a:p>
        </p:txBody>
      </p:sp>
      <p:sp>
        <p:nvSpPr>
          <p:cNvPr id="3" name="Textplatzhalter 2"/>
          <p:cNvSpPr>
            <a:spLocks noGrp="1"/>
          </p:cNvSpPr>
          <p:nvPr>
            <p:ph type="body" sz="quarter" idx="10"/>
          </p:nvPr>
        </p:nvSpPr>
        <p:spPr/>
        <p:txBody>
          <a:bodyPr/>
          <a:lstStyle/>
          <a:p>
            <a:r>
              <a:rPr lang="en-GB" sz="1800" dirty="0"/>
              <a:t>Starting point</a:t>
            </a:r>
          </a:p>
          <a:p>
            <a:pPr marL="342900" indent="-342900">
              <a:buFont typeface="Symbol" panose="05050102010706020507" pitchFamily="18" charset="2"/>
              <a:buChar char="-"/>
            </a:pPr>
            <a:r>
              <a:rPr lang="en-GB" sz="1800" dirty="0"/>
              <a:t>Significant changes of work organisation, accelerating of work and </a:t>
            </a:r>
          </a:p>
          <a:p>
            <a:pPr indent="361950"/>
            <a:r>
              <a:rPr lang="en-GB" sz="1800" dirty="0"/>
              <a:t>work intensification</a:t>
            </a:r>
          </a:p>
          <a:p>
            <a:pPr lvl="1" indent="0">
              <a:buNone/>
            </a:pPr>
            <a:r>
              <a:rPr lang="en-GB" sz="1800" dirty="0"/>
              <a:t>→ Communication &amp; collaboration technologies as enabling technology:</a:t>
            </a:r>
          </a:p>
          <a:p>
            <a:pPr marL="1096650" lvl="2" indent="-285750"/>
            <a:r>
              <a:rPr lang="en-GB" sz="1800" dirty="0">
                <a:solidFill>
                  <a:srgbClr val="000000"/>
                </a:solidFill>
                <a:effectLst/>
                <a:latin typeface="Calibri" panose="020F0502020204030204" pitchFamily="34" charset="0"/>
                <a:ea typeface="Calibri" panose="020F0502020204030204" pitchFamily="34" charset="0"/>
              </a:rPr>
              <a:t>remote work, virtual collaboration, in the sharing of knowledge and ideas</a:t>
            </a:r>
            <a:endParaRPr lang="en-GB" sz="1800" dirty="0"/>
          </a:p>
          <a:p>
            <a:pPr lvl="1" indent="0">
              <a:buNone/>
            </a:pPr>
            <a:r>
              <a:rPr lang="en-GB" sz="1800" dirty="0"/>
              <a:t>→ Risks: self-exploitation, (techno-)stress (Ragu-Nathan et al. 2008), availability, overload, and ensuing illness </a:t>
            </a:r>
          </a:p>
          <a:p>
            <a:endParaRPr lang="en-GB" sz="1800" dirty="0"/>
          </a:p>
          <a:p>
            <a:r>
              <a:rPr lang="en-GB" sz="1800" dirty="0"/>
              <a:t>Research focus</a:t>
            </a:r>
          </a:p>
          <a:p>
            <a:pPr marL="342900" indent="-342900">
              <a:buFont typeface="Symbol" panose="05050102010706020507" pitchFamily="18" charset="2"/>
              <a:buChar char="-"/>
            </a:pPr>
            <a:r>
              <a:rPr lang="en-GB" sz="1800" dirty="0"/>
              <a:t>Broad: Humanisation of highly digitalised knowledge work </a:t>
            </a:r>
          </a:p>
          <a:p>
            <a:pPr marL="342900" indent="-342900">
              <a:buFont typeface="Symbol" panose="05050102010706020507" pitchFamily="18" charset="2"/>
              <a:buChar char="-"/>
            </a:pPr>
            <a:r>
              <a:rPr lang="en-GB" sz="1800" dirty="0"/>
              <a:t>Concrete: </a:t>
            </a:r>
            <a:r>
              <a:rPr lang="en-US" sz="1800" dirty="0"/>
              <a:t>What role do gender and affect play in the interplay of new work arrangements (remote work, team work etc.) and communication technologies?</a:t>
            </a:r>
            <a:endParaRPr lang="en-GB" sz="1700" dirty="0"/>
          </a:p>
        </p:txBody>
      </p:sp>
      <p:pic>
        <p:nvPicPr>
          <p:cNvPr id="6" name="Grafik 5">
            <a:extLst>
              <a:ext uri="{FF2B5EF4-FFF2-40B4-BE49-F238E27FC236}">
                <a16:creationId xmlns:a16="http://schemas.microsoft.com/office/drawing/2014/main" id="{63B66E88-53FF-B8AC-0ECB-B2128BBB71A7}"/>
              </a:ext>
            </a:extLst>
          </p:cNvPr>
          <p:cNvPicPr>
            <a:picLocks noChangeAspect="1"/>
          </p:cNvPicPr>
          <p:nvPr/>
        </p:nvPicPr>
        <p:blipFill>
          <a:blip r:embed="rId2"/>
          <a:stretch>
            <a:fillRect/>
          </a:stretch>
        </p:blipFill>
        <p:spPr>
          <a:xfrm>
            <a:off x="719136" y="301613"/>
            <a:ext cx="1290469" cy="370473"/>
          </a:xfrm>
          <a:prstGeom prst="rect">
            <a:avLst/>
          </a:prstGeom>
        </p:spPr>
      </p:pic>
    </p:spTree>
    <p:extLst>
      <p:ext uri="{BB962C8B-B14F-4D97-AF65-F5344CB8AC3E}">
        <p14:creationId xmlns:p14="http://schemas.microsoft.com/office/powerpoint/2010/main" val="288179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C1715-EC22-6140-A5C8-BFDDF53F1608}" type="slidenum">
              <a:rPr lang="en-US" smtClean="0"/>
              <a:pPr/>
              <a:t>2</a:t>
            </a:fld>
            <a:endParaRPr lang="en-US"/>
          </a:p>
        </p:txBody>
      </p:sp>
      <p:sp>
        <p:nvSpPr>
          <p:cNvPr id="5" name="Rectangle 4"/>
          <p:cNvSpPr/>
          <p:nvPr/>
        </p:nvSpPr>
        <p:spPr>
          <a:xfrm>
            <a:off x="0" y="0"/>
            <a:ext cx="4543262" cy="6858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3167" y="2496306"/>
            <a:ext cx="1664038" cy="1938992"/>
          </a:xfrm>
          <a:prstGeom prst="rect">
            <a:avLst/>
          </a:prstGeom>
          <a:noFill/>
          <a:ln>
            <a:noFill/>
          </a:ln>
        </p:spPr>
        <p:txBody>
          <a:bodyPr wrap="square" rtlCol="0">
            <a:spAutoFit/>
          </a:bodyPr>
          <a:lstStyle/>
          <a:p>
            <a:r>
              <a:rPr lang="en-US" sz="12000" dirty="0">
                <a:solidFill>
                  <a:schemeClr val="bg1"/>
                </a:solidFill>
                <a:latin typeface="FuturaEU Bold"/>
                <a:cs typeface="FuturaEU Bold"/>
              </a:rPr>
              <a:t>1</a:t>
            </a:r>
          </a:p>
        </p:txBody>
      </p:sp>
      <p:sp>
        <p:nvSpPr>
          <p:cNvPr id="7" name="Title 1"/>
          <p:cNvSpPr txBox="1">
            <a:spLocks/>
          </p:cNvSpPr>
          <p:nvPr/>
        </p:nvSpPr>
        <p:spPr>
          <a:xfrm>
            <a:off x="383167" y="4549812"/>
            <a:ext cx="3560576" cy="18065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6">
                    <a:lumMod val="75000"/>
                  </a:schemeClr>
                </a:solidFill>
                <a:latin typeface="FuturaEU Normal"/>
                <a:cs typeface="FuturaEU Normal"/>
              </a:rPr>
              <a:t>Rules of the game</a:t>
            </a:r>
          </a:p>
        </p:txBody>
      </p:sp>
      <p:pic>
        <p:nvPicPr>
          <p:cNvPr id="8" name="Picture 7" descr="flor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938" y="1083923"/>
            <a:ext cx="3744010" cy="3896544"/>
          </a:xfrm>
          <a:prstGeom prst="rect">
            <a:avLst/>
          </a:prstGeom>
        </p:spPr>
      </p:pic>
    </p:spTree>
    <p:extLst>
      <p:ext uri="{BB962C8B-B14F-4D97-AF65-F5344CB8AC3E}">
        <p14:creationId xmlns:p14="http://schemas.microsoft.com/office/powerpoint/2010/main" val="324062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147D7-CA34-1F00-01F2-2905E63143EC}"/>
              </a:ext>
            </a:extLst>
          </p:cNvPr>
          <p:cNvSpPr>
            <a:spLocks noGrp="1"/>
          </p:cNvSpPr>
          <p:nvPr>
            <p:ph type="title"/>
          </p:nvPr>
        </p:nvSpPr>
        <p:spPr/>
        <p:txBody>
          <a:bodyPr/>
          <a:lstStyle/>
          <a:p>
            <a:r>
              <a:rPr lang="en-GB" dirty="0"/>
              <a:t>Study design</a:t>
            </a:r>
          </a:p>
        </p:txBody>
      </p:sp>
      <p:sp>
        <p:nvSpPr>
          <p:cNvPr id="3" name="Textplatzhalter 2">
            <a:extLst>
              <a:ext uri="{FF2B5EF4-FFF2-40B4-BE49-F238E27FC236}">
                <a16:creationId xmlns:a16="http://schemas.microsoft.com/office/drawing/2014/main" id="{388871B2-4DE0-4442-4F7D-E71A510662BD}"/>
              </a:ext>
            </a:extLst>
          </p:cNvPr>
          <p:cNvSpPr>
            <a:spLocks noGrp="1"/>
          </p:cNvSpPr>
          <p:nvPr>
            <p:ph type="body" sz="quarter" idx="10"/>
          </p:nvPr>
        </p:nvSpPr>
        <p:spPr>
          <a:xfrm>
            <a:off x="733597" y="1672548"/>
            <a:ext cx="7920000" cy="4608000"/>
          </a:xfrm>
        </p:spPr>
        <p:txBody>
          <a:bodyPr/>
          <a:lstStyle/>
          <a:p>
            <a:pPr marL="457200" indent="-457200">
              <a:buFont typeface="Symbol" panose="05050102010706020507" pitchFamily="18" charset="2"/>
              <a:buChar char="-"/>
            </a:pPr>
            <a:r>
              <a:rPr lang="en-GB" dirty="0"/>
              <a:t>To study causes of (techno-)stress (and concentration) at work, we adopted a broad perspective and applied a mixed-method-design</a:t>
            </a:r>
          </a:p>
          <a:p>
            <a:pPr marL="925200" lvl="1" indent="-457200">
              <a:buFont typeface="Symbol" panose="05050102010706020507" pitchFamily="18" charset="2"/>
              <a:buChar char="-"/>
            </a:pPr>
            <a:r>
              <a:rPr lang="en-GB" dirty="0"/>
              <a:t>Digital self-tracking tools with smartwatch and headband to collect biometric data</a:t>
            </a:r>
          </a:p>
          <a:p>
            <a:pPr marL="925200" lvl="1" indent="-457200">
              <a:buFont typeface="Symbol" panose="05050102010706020507" pitchFamily="18" charset="2"/>
              <a:buChar char="-"/>
            </a:pPr>
            <a:r>
              <a:rPr lang="en-GB" dirty="0"/>
              <a:t>Smartwatch tracks heartrate (PPG) </a:t>
            </a:r>
          </a:p>
          <a:p>
            <a:pPr marL="925200" lvl="1" indent="-457200">
              <a:buFont typeface="Symbol" panose="05050102010706020507" pitchFamily="18" charset="2"/>
              <a:buChar char="-"/>
            </a:pPr>
            <a:r>
              <a:rPr lang="en-GB" dirty="0"/>
              <a:t>Data processing: heartrate to detect stress frequency</a:t>
            </a:r>
          </a:p>
          <a:p>
            <a:pPr marL="925200" lvl="1" indent="-457200">
              <a:buFont typeface="Symbol" panose="05050102010706020507" pitchFamily="18" charset="2"/>
              <a:buChar char="-"/>
            </a:pPr>
            <a:r>
              <a:rPr lang="en-US" dirty="0"/>
              <a:t>Interviews with participants at beginning and end of working week</a:t>
            </a:r>
          </a:p>
          <a:p>
            <a:pPr marL="925200" lvl="1" indent="-457200">
              <a:buFont typeface="Symbol" panose="05050102010706020507" pitchFamily="18" charset="2"/>
              <a:buChar char="-"/>
            </a:pPr>
            <a:r>
              <a:rPr lang="en-US" dirty="0"/>
              <a:t>Supplemented by diary study (daily reconstruction) and </a:t>
            </a:r>
          </a:p>
          <a:p>
            <a:pPr marL="925200" lvl="1" indent="-457200">
              <a:buFont typeface="Symbol" panose="05050102010706020507" pitchFamily="18" charset="2"/>
              <a:buChar char="-"/>
            </a:pPr>
            <a:r>
              <a:rPr lang="en-US" dirty="0"/>
              <a:t>by short psychological surveys (beginning and end of workday)</a:t>
            </a:r>
          </a:p>
          <a:p>
            <a:pPr marL="457200" indent="-457200">
              <a:buFont typeface="Symbol" panose="05050102010706020507" pitchFamily="18" charset="2"/>
              <a:buChar char="-"/>
            </a:pPr>
            <a:r>
              <a:rPr lang="en-US" dirty="0"/>
              <a:t>Participants receive individualized “experience reports” based on these data</a:t>
            </a:r>
          </a:p>
          <a:p>
            <a:pPr marL="457200" indent="-457200">
              <a:buFont typeface="Symbol" panose="05050102010706020507" pitchFamily="18" charset="2"/>
              <a:buChar char="-"/>
            </a:pPr>
            <a:r>
              <a:rPr lang="en-US" dirty="0"/>
              <a:t>Focus groups aka health circles (</a:t>
            </a:r>
            <a:r>
              <a:rPr lang="en-GB" sz="2000" b="0" i="0" u="none" strike="noStrike" baseline="0" dirty="0" err="1">
                <a:latin typeface="ArialMT"/>
              </a:rPr>
              <a:t>Krämer</a:t>
            </a:r>
            <a:r>
              <a:rPr lang="en-GB" sz="2000" b="0" i="0" u="none" strike="noStrike" baseline="0" dirty="0">
                <a:latin typeface="ArialMT"/>
              </a:rPr>
              <a:t> &amp; </a:t>
            </a:r>
            <a:r>
              <a:rPr lang="en-GB" sz="2000" b="0" i="0" u="none" strike="noStrike" baseline="0" dirty="0" err="1">
                <a:latin typeface="ArialMT"/>
              </a:rPr>
              <a:t>Berssem</a:t>
            </a:r>
            <a:r>
              <a:rPr lang="en-GB" sz="2000" b="0" i="0" u="none" strike="noStrike" baseline="0" dirty="0">
                <a:latin typeface="ArialMT"/>
              </a:rPr>
              <a:t>, 2010)</a:t>
            </a:r>
            <a:endParaRPr lang="en-US" dirty="0">
              <a:solidFill>
                <a:srgbClr val="FF0000"/>
              </a:solidFill>
            </a:endParaRPr>
          </a:p>
          <a:p>
            <a:pPr marL="457200" indent="-457200">
              <a:buFont typeface="Symbol" panose="05050102010706020507" pitchFamily="18" charset="2"/>
              <a:buChar char="-"/>
            </a:pPr>
            <a:endParaRPr lang="en-US" dirty="0"/>
          </a:p>
          <a:p>
            <a:endParaRPr lang="en-GB" dirty="0"/>
          </a:p>
        </p:txBody>
      </p:sp>
      <p:pic>
        <p:nvPicPr>
          <p:cNvPr id="6" name="Grafik 5">
            <a:extLst>
              <a:ext uri="{FF2B5EF4-FFF2-40B4-BE49-F238E27FC236}">
                <a16:creationId xmlns:a16="http://schemas.microsoft.com/office/drawing/2014/main" id="{92498AB4-121D-732C-AE0C-CAF0AF2E5549}"/>
              </a:ext>
            </a:extLst>
          </p:cNvPr>
          <p:cNvPicPr>
            <a:picLocks noChangeAspect="1"/>
          </p:cNvPicPr>
          <p:nvPr/>
        </p:nvPicPr>
        <p:blipFill>
          <a:blip r:embed="rId2"/>
          <a:stretch>
            <a:fillRect/>
          </a:stretch>
        </p:blipFill>
        <p:spPr>
          <a:xfrm>
            <a:off x="719136" y="301613"/>
            <a:ext cx="1290469" cy="370473"/>
          </a:xfrm>
          <a:prstGeom prst="rect">
            <a:avLst/>
          </a:prstGeom>
        </p:spPr>
      </p:pic>
    </p:spTree>
    <p:extLst>
      <p:ext uri="{BB962C8B-B14F-4D97-AF65-F5344CB8AC3E}">
        <p14:creationId xmlns:p14="http://schemas.microsoft.com/office/powerpoint/2010/main" val="279454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Discussion</a:t>
            </a:r>
            <a:endParaRPr lang="en-US" dirty="0"/>
          </a:p>
        </p:txBody>
      </p:sp>
      <p:sp>
        <p:nvSpPr>
          <p:cNvPr id="3" name="Textplatzhalter 2"/>
          <p:cNvSpPr>
            <a:spLocks noGrp="1"/>
          </p:cNvSpPr>
          <p:nvPr>
            <p:ph type="body" sz="quarter" idx="10"/>
          </p:nvPr>
        </p:nvSpPr>
        <p:spPr/>
        <p:txBody>
          <a:bodyPr/>
          <a:lstStyle/>
          <a:p>
            <a:pPr marL="342900" indent="-342900">
              <a:buFont typeface="Symbol" panose="05050102010706020507" pitchFamily="18" charset="2"/>
              <a:buChar char="-"/>
            </a:pPr>
            <a:r>
              <a:rPr lang="en-US" sz="1800" dirty="0"/>
              <a:t>Digitalized teamwork and vague hierarchies</a:t>
            </a:r>
          </a:p>
          <a:p>
            <a:pPr marL="810900" lvl="1" indent="-342900">
              <a:buFont typeface="Symbol" panose="05050102010706020507" pitchFamily="18" charset="2"/>
              <a:buChar char="-"/>
            </a:pPr>
            <a:r>
              <a:rPr lang="en-US" sz="1800" dirty="0"/>
              <a:t>Employees increasingly self-structure and manage parts of the labour process</a:t>
            </a:r>
          </a:p>
          <a:p>
            <a:pPr marL="810900" lvl="1">
              <a:buFont typeface="Symbol" panose="05050102010706020507" pitchFamily="18" charset="2"/>
              <a:buChar char="-"/>
            </a:pPr>
            <a:r>
              <a:rPr lang="en-US" sz="1800" dirty="0"/>
              <a:t>Also: employees deal with more and more corporate responsibilities (responsible for results) – similarities to Friedman’s (1977) “responsible autonomy”?</a:t>
            </a:r>
          </a:p>
          <a:p>
            <a:pPr marL="810900" lvl="1">
              <a:buFont typeface="Symbol" panose="05050102010706020507" pitchFamily="18" charset="2"/>
              <a:buChar char="-"/>
            </a:pPr>
            <a:r>
              <a:rPr lang="en-US" sz="1800" dirty="0"/>
              <a:t>Multiple digital channels to self-organize tasks among team members (in cases of overload or illness, but also for daily business).</a:t>
            </a:r>
          </a:p>
          <a:p>
            <a:pPr marL="810900" lvl="1">
              <a:buFont typeface="Symbol" panose="05050102010706020507" pitchFamily="18" charset="2"/>
              <a:buChar char="-"/>
            </a:pPr>
            <a:endParaRPr lang="en-US" sz="1800" dirty="0"/>
          </a:p>
          <a:p>
            <a:pPr marL="285750" indent="-285750">
              <a:buFont typeface="Wingdings" panose="05000000000000000000" pitchFamily="2" charset="2"/>
              <a:buChar char="è"/>
            </a:pPr>
            <a:r>
              <a:rPr lang="en-US" sz="1800" dirty="0"/>
              <a:t>Marketization of cooperation and solidarity for organizational purposes</a:t>
            </a:r>
          </a:p>
          <a:p>
            <a:pPr marL="285750" indent="-285750">
              <a:buFont typeface="Wingdings" panose="05000000000000000000" pitchFamily="2" charset="2"/>
              <a:buChar char="è"/>
            </a:pPr>
            <a:r>
              <a:rPr lang="en-US" sz="1800" dirty="0"/>
              <a:t>Seems highly gendered</a:t>
            </a:r>
          </a:p>
          <a:p>
            <a:pPr marL="753750" lvl="1" indent="-285750">
              <a:buFont typeface="Symbol" panose="05050102010706020507" pitchFamily="18" charset="2"/>
              <a:buChar char="-"/>
            </a:pPr>
            <a:r>
              <a:rPr lang="en-US" sz="1800" dirty="0">
                <a:solidFill>
                  <a:srgbClr val="000000"/>
                </a:solidFill>
                <a:latin typeface="Calibri" panose="020F0502020204030204" pitchFamily="34" charset="0"/>
              </a:rPr>
              <a:t>W</a:t>
            </a:r>
            <a:r>
              <a:rPr lang="en-US" sz="1800" b="0" i="0" dirty="0">
                <a:solidFill>
                  <a:srgbClr val="000000"/>
                </a:solidFill>
                <a:effectLst/>
                <a:latin typeface="Calibri" panose="020F0502020204030204" pitchFamily="34" charset="0"/>
              </a:rPr>
              <a:t>omen responsible for the emotional tasks necessary to deal with organizational shortcomings (</a:t>
            </a:r>
            <a:r>
              <a:rPr lang="en-US" sz="1800" b="0" i="0" dirty="0" err="1">
                <a:solidFill>
                  <a:srgbClr val="000000"/>
                </a:solidFill>
                <a:effectLst/>
                <a:latin typeface="Calibri" panose="020F0502020204030204" pitchFamily="34" charset="0"/>
              </a:rPr>
              <a:t>Forseth</a:t>
            </a:r>
            <a:r>
              <a:rPr lang="en-US" sz="1800" b="0" i="0" dirty="0">
                <a:solidFill>
                  <a:srgbClr val="000000"/>
                </a:solidFill>
                <a:effectLst/>
                <a:latin typeface="Calibri" panose="020F0502020204030204" pitchFamily="34" charset="0"/>
              </a:rPr>
              <a:t> 2005)</a:t>
            </a:r>
            <a:endParaRPr lang="en-US" sz="1800" dirty="0"/>
          </a:p>
          <a:p>
            <a:pPr marL="285750" indent="-285750">
              <a:buFont typeface="Wingdings" panose="05000000000000000000" pitchFamily="2" charset="2"/>
              <a:buChar char="è"/>
            </a:pPr>
            <a:r>
              <a:rPr lang="en-US" sz="1800" dirty="0"/>
              <a:t>Risk of “toxic work efforts” (overwork, availability, work when sick,…)</a:t>
            </a:r>
          </a:p>
          <a:p>
            <a:pPr marL="449263" lvl="1" indent="0">
              <a:buNone/>
            </a:pPr>
            <a:endParaRPr lang="en-US" sz="1700" dirty="0"/>
          </a:p>
        </p:txBody>
      </p:sp>
      <p:pic>
        <p:nvPicPr>
          <p:cNvPr id="6" name="Grafik 5">
            <a:extLst>
              <a:ext uri="{FF2B5EF4-FFF2-40B4-BE49-F238E27FC236}">
                <a16:creationId xmlns:a16="http://schemas.microsoft.com/office/drawing/2014/main" id="{63B66E88-53FF-B8AC-0ECB-B2128BBB71A7}"/>
              </a:ext>
            </a:extLst>
          </p:cNvPr>
          <p:cNvPicPr>
            <a:picLocks noChangeAspect="1"/>
          </p:cNvPicPr>
          <p:nvPr/>
        </p:nvPicPr>
        <p:blipFill>
          <a:blip r:embed="rId2"/>
          <a:stretch>
            <a:fillRect/>
          </a:stretch>
        </p:blipFill>
        <p:spPr>
          <a:xfrm>
            <a:off x="719136" y="301613"/>
            <a:ext cx="1290469" cy="370473"/>
          </a:xfrm>
          <a:prstGeom prst="rect">
            <a:avLst/>
          </a:prstGeom>
        </p:spPr>
      </p:pic>
    </p:spTree>
    <p:extLst>
      <p:ext uri="{BB962C8B-B14F-4D97-AF65-F5344CB8AC3E}">
        <p14:creationId xmlns:p14="http://schemas.microsoft.com/office/powerpoint/2010/main" val="2145120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descr="flores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260" y="1712706"/>
            <a:ext cx="3172740" cy="3302000"/>
          </a:xfrm>
          <a:prstGeom prst="rect">
            <a:avLst/>
          </a:prstGeom>
        </p:spPr>
      </p:pic>
      <p:pic>
        <p:nvPicPr>
          <p:cNvPr id="4" name="Picture 5" descr="logo-flaga.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850" y="6102350"/>
            <a:ext cx="4762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666875" y="6172200"/>
            <a:ext cx="6973888" cy="215900"/>
          </a:xfrm>
          <a:prstGeom prst="rect">
            <a:avLst/>
          </a:prstGeom>
          <a:noFill/>
        </p:spPr>
        <p:txBody>
          <a:bodyPr>
            <a:spAutoFit/>
          </a:bodyPr>
          <a:lstStyle/>
          <a:p>
            <a:pPr fontAlgn="auto">
              <a:spcBef>
                <a:spcPts val="0"/>
              </a:spcBef>
              <a:spcAft>
                <a:spcPts val="0"/>
              </a:spcAft>
              <a:defRPr/>
            </a:pPr>
            <a:r>
              <a:rPr lang="en-US" sz="750" dirty="0">
                <a:solidFill>
                  <a:schemeClr val="tx2">
                    <a:lumMod val="50000"/>
                  </a:schemeClr>
                </a:solidFill>
                <a:latin typeface="FuturaEU Normal"/>
                <a:ea typeface="+mn-ea"/>
                <a:cs typeface="FuturaEU Normal"/>
              </a:rPr>
              <a:t>This project has received funding from the European Union’s Horizon 2020 research and innovation </a:t>
            </a:r>
            <a:r>
              <a:rPr lang="en-US" sz="750" dirty="0" err="1">
                <a:solidFill>
                  <a:schemeClr val="tx2">
                    <a:lumMod val="50000"/>
                  </a:schemeClr>
                </a:solidFill>
                <a:latin typeface="FuturaEU Normal"/>
                <a:ea typeface="+mn-ea"/>
                <a:cs typeface="FuturaEU Normal"/>
              </a:rPr>
              <a:t>programme</a:t>
            </a:r>
            <a:r>
              <a:rPr lang="en-US" sz="750" dirty="0">
                <a:solidFill>
                  <a:schemeClr val="tx2">
                    <a:lumMod val="50000"/>
                  </a:schemeClr>
                </a:solidFill>
                <a:latin typeface="FuturaEU Normal"/>
                <a:ea typeface="+mn-ea"/>
                <a:cs typeface="FuturaEU Normal"/>
              </a:rPr>
              <a:t> under grant agreement No 101004776</a:t>
            </a:r>
          </a:p>
        </p:txBody>
      </p:sp>
      <p:pic>
        <p:nvPicPr>
          <p:cNvPr id="6"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53698" y="377825"/>
            <a:ext cx="2024669"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oga.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697" y="1712706"/>
            <a:ext cx="4845504" cy="6876000"/>
          </a:xfrm>
          <a:prstGeom prst="rect">
            <a:avLst/>
          </a:prstGeom>
        </p:spPr>
      </p:pic>
      <p:sp>
        <p:nvSpPr>
          <p:cNvPr id="7" name="TextBox 11"/>
          <p:cNvSpPr txBox="1">
            <a:spLocks noChangeArrowheads="1"/>
          </p:cNvSpPr>
          <p:nvPr/>
        </p:nvSpPr>
        <p:spPr bwMode="auto">
          <a:xfrm>
            <a:off x="866009" y="1712706"/>
            <a:ext cx="37988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6">
                    <a:lumMod val="75000"/>
                  </a:schemeClr>
                </a:solidFill>
                <a:latin typeface="FuturaEU Normal" charset="0"/>
                <a:cs typeface="FuturaEU Normal" charset="0"/>
              </a:rPr>
              <a:t>Partners</a:t>
            </a:r>
          </a:p>
        </p:txBody>
      </p:sp>
      <p:pic>
        <p:nvPicPr>
          <p:cNvPr id="9" name="Picture 5" descr="logo-flaga.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8850" y="6102350"/>
            <a:ext cx="4762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1666875" y="6172200"/>
            <a:ext cx="6973888" cy="215900"/>
          </a:xfrm>
          <a:prstGeom prst="rect">
            <a:avLst/>
          </a:prstGeom>
          <a:noFill/>
        </p:spPr>
        <p:txBody>
          <a:bodyPr>
            <a:spAutoFit/>
          </a:bodyPr>
          <a:lstStyle/>
          <a:p>
            <a:pPr fontAlgn="auto">
              <a:spcBef>
                <a:spcPts val="0"/>
              </a:spcBef>
              <a:spcAft>
                <a:spcPts val="0"/>
              </a:spcAft>
              <a:defRPr/>
            </a:pPr>
            <a:r>
              <a:rPr lang="en-US" sz="750" dirty="0">
                <a:solidFill>
                  <a:schemeClr val="tx2">
                    <a:lumMod val="50000"/>
                  </a:schemeClr>
                </a:solidFill>
                <a:latin typeface="FuturaEU Normal"/>
                <a:ea typeface="+mn-ea"/>
                <a:cs typeface="FuturaEU Normal"/>
              </a:rPr>
              <a:t>This project has received funding from the European Union’s Horizon 2020 research and innovation </a:t>
            </a:r>
            <a:r>
              <a:rPr lang="en-US" sz="750" dirty="0" err="1">
                <a:solidFill>
                  <a:schemeClr val="tx2">
                    <a:lumMod val="50000"/>
                  </a:schemeClr>
                </a:solidFill>
                <a:latin typeface="FuturaEU Normal"/>
                <a:ea typeface="+mn-ea"/>
                <a:cs typeface="FuturaEU Normal"/>
              </a:rPr>
              <a:t>programme</a:t>
            </a:r>
            <a:r>
              <a:rPr lang="en-US" sz="750" dirty="0">
                <a:solidFill>
                  <a:schemeClr val="tx2">
                    <a:lumMod val="50000"/>
                  </a:schemeClr>
                </a:solidFill>
                <a:latin typeface="FuturaEU Normal"/>
                <a:ea typeface="+mn-ea"/>
                <a:cs typeface="FuturaEU Normal"/>
              </a:rPr>
              <a:t> under grant agreement No 101004776</a:t>
            </a:r>
          </a:p>
        </p:txBody>
      </p:sp>
      <p:sp>
        <p:nvSpPr>
          <p:cNvPr id="12" name="TextBox 11"/>
          <p:cNvSpPr txBox="1">
            <a:spLocks noChangeArrowheads="1"/>
          </p:cNvSpPr>
          <p:nvPr/>
        </p:nvSpPr>
        <p:spPr bwMode="auto">
          <a:xfrm>
            <a:off x="881549" y="4087056"/>
            <a:ext cx="379888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6">
                    <a:lumMod val="75000"/>
                  </a:schemeClr>
                </a:solidFill>
                <a:latin typeface="FuturaEU Normal" charset="0"/>
                <a:cs typeface="FuturaEU Normal" charset="0"/>
              </a:rPr>
              <a:t>Contact</a:t>
            </a:r>
          </a:p>
        </p:txBody>
      </p:sp>
      <p:pic>
        <p:nvPicPr>
          <p:cNvPr id="11" name="Picture 10" descr="znaczki sm.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886" y="4330700"/>
            <a:ext cx="965200" cy="1803400"/>
          </a:xfrm>
          <a:prstGeom prst="rect">
            <a:avLst/>
          </a:prstGeom>
        </p:spPr>
      </p:pic>
      <p:sp>
        <p:nvSpPr>
          <p:cNvPr id="14" name="TextBox 13">
            <a:hlinkClick r:id="rId8"/>
          </p:cNvPr>
          <p:cNvSpPr txBox="1"/>
          <p:nvPr/>
        </p:nvSpPr>
        <p:spPr>
          <a:xfrm>
            <a:off x="1274972" y="4632472"/>
            <a:ext cx="3600000" cy="230832"/>
          </a:xfrm>
          <a:prstGeom prst="rect">
            <a:avLst/>
          </a:prstGeom>
          <a:noFill/>
        </p:spPr>
        <p:txBody>
          <a:bodyPr>
            <a:spAutoFit/>
          </a:bodyPr>
          <a:lstStyle/>
          <a:p>
            <a:pPr fontAlgn="auto">
              <a:spcBef>
                <a:spcPts val="0"/>
              </a:spcBef>
              <a:spcAft>
                <a:spcPts val="0"/>
              </a:spcAft>
              <a:defRPr/>
            </a:pPr>
            <a:r>
              <a:rPr lang="en-US" sz="900" dirty="0" err="1">
                <a:solidFill>
                  <a:schemeClr val="tx2">
                    <a:lumMod val="50000"/>
                  </a:schemeClr>
                </a:solidFill>
                <a:latin typeface="FuturaEU Normal"/>
                <a:ea typeface="+mn-ea"/>
                <a:cs typeface="FuturaEU Normal"/>
              </a:rPr>
              <a:t>Twitter@UntangledEU</a:t>
            </a:r>
            <a:endParaRPr lang="en-US" sz="900" dirty="0">
              <a:solidFill>
                <a:schemeClr val="tx2">
                  <a:lumMod val="50000"/>
                </a:schemeClr>
              </a:solidFill>
              <a:latin typeface="FuturaEU Normal"/>
              <a:ea typeface="+mn-ea"/>
              <a:cs typeface="FuturaEU Normal"/>
            </a:endParaRPr>
          </a:p>
        </p:txBody>
      </p:sp>
      <p:sp>
        <p:nvSpPr>
          <p:cNvPr id="15" name="TextBox 14">
            <a:hlinkClick r:id="rId9" action="ppaction://hlinkfile"/>
          </p:cNvPr>
          <p:cNvSpPr txBox="1"/>
          <p:nvPr/>
        </p:nvSpPr>
        <p:spPr>
          <a:xfrm>
            <a:off x="1274972" y="4861919"/>
            <a:ext cx="3600000" cy="230832"/>
          </a:xfrm>
          <a:prstGeom prst="rect">
            <a:avLst/>
          </a:prstGeom>
          <a:noFill/>
        </p:spPr>
        <p:txBody>
          <a:bodyPr>
            <a:spAutoFit/>
          </a:bodyPr>
          <a:lstStyle/>
          <a:p>
            <a:pPr fontAlgn="auto">
              <a:spcBef>
                <a:spcPts val="0"/>
              </a:spcBef>
              <a:spcAft>
                <a:spcPts val="0"/>
              </a:spcAft>
              <a:defRPr/>
            </a:pPr>
            <a:r>
              <a:rPr lang="en-US" sz="900" dirty="0" err="1">
                <a:solidFill>
                  <a:schemeClr val="tx2">
                    <a:lumMod val="50000"/>
                  </a:schemeClr>
                </a:solidFill>
                <a:latin typeface="FuturaEU Normal"/>
                <a:ea typeface="+mn-ea"/>
                <a:cs typeface="FuturaEU Normal"/>
              </a:rPr>
              <a:t>Facebook.com</a:t>
            </a:r>
            <a:r>
              <a:rPr lang="en-US" sz="900" dirty="0">
                <a:solidFill>
                  <a:schemeClr val="tx2">
                    <a:lumMod val="50000"/>
                  </a:schemeClr>
                </a:solidFill>
                <a:latin typeface="FuturaEU Normal"/>
                <a:ea typeface="+mn-ea"/>
                <a:cs typeface="FuturaEU Normal"/>
              </a:rPr>
              <a:t>/</a:t>
            </a:r>
            <a:r>
              <a:rPr lang="en-US" sz="900" dirty="0" err="1">
                <a:solidFill>
                  <a:schemeClr val="tx2">
                    <a:lumMod val="50000"/>
                  </a:schemeClr>
                </a:solidFill>
                <a:latin typeface="FuturaEU Normal"/>
                <a:ea typeface="+mn-ea"/>
                <a:cs typeface="FuturaEU Normal"/>
              </a:rPr>
              <a:t>UntangledEU</a:t>
            </a:r>
            <a:endParaRPr lang="en-US" sz="900" dirty="0">
              <a:solidFill>
                <a:schemeClr val="tx2">
                  <a:lumMod val="50000"/>
                </a:schemeClr>
              </a:solidFill>
              <a:latin typeface="FuturaEU Normal"/>
              <a:ea typeface="+mn-ea"/>
              <a:cs typeface="FuturaEU Normal"/>
            </a:endParaRPr>
          </a:p>
        </p:txBody>
      </p:sp>
      <p:sp>
        <p:nvSpPr>
          <p:cNvPr id="16" name="TextBox 15">
            <a:hlinkClick r:id="rId10" action="ppaction://hlinkfile"/>
          </p:cNvPr>
          <p:cNvSpPr txBox="1"/>
          <p:nvPr/>
        </p:nvSpPr>
        <p:spPr>
          <a:xfrm>
            <a:off x="1274972" y="5091367"/>
            <a:ext cx="3600000" cy="230832"/>
          </a:xfrm>
          <a:prstGeom prst="rect">
            <a:avLst/>
          </a:prstGeom>
          <a:noFill/>
        </p:spPr>
        <p:txBody>
          <a:bodyPr>
            <a:spAutoFit/>
          </a:bodyPr>
          <a:lstStyle/>
          <a:p>
            <a:pPr fontAlgn="auto">
              <a:spcBef>
                <a:spcPts val="0"/>
              </a:spcBef>
              <a:spcAft>
                <a:spcPts val="0"/>
              </a:spcAft>
              <a:defRPr/>
            </a:pPr>
            <a:r>
              <a:rPr lang="en-US" sz="900" dirty="0" err="1">
                <a:solidFill>
                  <a:schemeClr val="tx2">
                    <a:lumMod val="50000"/>
                  </a:schemeClr>
                </a:solidFill>
                <a:latin typeface="FuturaEU Normal"/>
                <a:ea typeface="+mn-ea"/>
                <a:cs typeface="FuturaEU Normal"/>
              </a:rPr>
              <a:t>Linkedin.com</a:t>
            </a:r>
            <a:r>
              <a:rPr lang="en-US" sz="900" dirty="0">
                <a:solidFill>
                  <a:schemeClr val="tx2">
                    <a:lumMod val="50000"/>
                  </a:schemeClr>
                </a:solidFill>
                <a:latin typeface="FuturaEU Normal"/>
                <a:ea typeface="+mn-ea"/>
                <a:cs typeface="FuturaEU Normal"/>
              </a:rPr>
              <a:t>/company/project-untangled-</a:t>
            </a:r>
            <a:r>
              <a:rPr lang="en-US" sz="900" dirty="0" err="1">
                <a:solidFill>
                  <a:schemeClr val="tx2">
                    <a:lumMod val="50000"/>
                  </a:schemeClr>
                </a:solidFill>
                <a:latin typeface="FuturaEU Normal"/>
                <a:ea typeface="+mn-ea"/>
                <a:cs typeface="FuturaEU Normal"/>
              </a:rPr>
              <a:t>eu</a:t>
            </a:r>
            <a:endParaRPr lang="en-US" sz="900" dirty="0">
              <a:solidFill>
                <a:schemeClr val="tx2">
                  <a:lumMod val="50000"/>
                </a:schemeClr>
              </a:solidFill>
              <a:latin typeface="FuturaEU Normal"/>
              <a:ea typeface="+mn-ea"/>
              <a:cs typeface="FuturaEU Normal"/>
            </a:endParaRPr>
          </a:p>
        </p:txBody>
      </p:sp>
      <p:sp>
        <p:nvSpPr>
          <p:cNvPr id="17" name="TextBox 16">
            <a:hlinkClick r:id="rId11"/>
          </p:cNvPr>
          <p:cNvSpPr txBox="1"/>
          <p:nvPr/>
        </p:nvSpPr>
        <p:spPr>
          <a:xfrm>
            <a:off x="898080" y="5349491"/>
            <a:ext cx="3600000" cy="246221"/>
          </a:xfrm>
          <a:prstGeom prst="rect">
            <a:avLst/>
          </a:prstGeom>
          <a:noFill/>
        </p:spPr>
        <p:txBody>
          <a:bodyPr>
            <a:spAutoFit/>
          </a:bodyPr>
          <a:lstStyle/>
          <a:p>
            <a:pPr fontAlgn="auto">
              <a:spcBef>
                <a:spcPts val="0"/>
              </a:spcBef>
              <a:spcAft>
                <a:spcPts val="0"/>
              </a:spcAft>
              <a:defRPr/>
            </a:pPr>
            <a:r>
              <a:rPr lang="en-US" sz="1000" b="1" dirty="0" err="1">
                <a:solidFill>
                  <a:schemeClr val="accent6">
                    <a:lumMod val="75000"/>
                  </a:schemeClr>
                </a:solidFill>
                <a:latin typeface="FuturaEU Normal"/>
                <a:ea typeface="+mn-ea"/>
                <a:cs typeface="FuturaEU Normal"/>
              </a:rPr>
              <a:t>www.projectuntungled.eu</a:t>
            </a:r>
            <a:endParaRPr lang="en-US" sz="1000" b="1" dirty="0">
              <a:solidFill>
                <a:schemeClr val="accent6">
                  <a:lumMod val="75000"/>
                </a:schemeClr>
              </a:solidFill>
              <a:latin typeface="FuturaEU Normal"/>
              <a:ea typeface="+mn-ea"/>
              <a:cs typeface="FuturaEU Normal"/>
            </a:endParaRPr>
          </a:p>
        </p:txBody>
      </p:sp>
      <p:sp>
        <p:nvSpPr>
          <p:cNvPr id="13" name="Foliennummernplatzhalter 12"/>
          <p:cNvSpPr>
            <a:spLocks noGrp="1"/>
          </p:cNvSpPr>
          <p:nvPr>
            <p:ph type="sldNum" sz="quarter" idx="12"/>
          </p:nvPr>
        </p:nvSpPr>
        <p:spPr/>
        <p:txBody>
          <a:bodyPr/>
          <a:lstStyle/>
          <a:p>
            <a:pPr>
              <a:defRPr/>
            </a:pPr>
            <a:fld id="{C31C1715-EC22-6140-A5C8-BFDDF53F1608}" type="slidenum">
              <a:rPr lang="en-US" smtClean="0"/>
              <a:pPr>
                <a:defRPr/>
              </a:pPr>
              <a:t>22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format</a:t>
            </a:r>
          </a:p>
        </p:txBody>
      </p:sp>
      <p:sp>
        <p:nvSpPr>
          <p:cNvPr id="10" name="Content Placeholder 9"/>
          <p:cNvSpPr>
            <a:spLocks noGrp="1"/>
          </p:cNvSpPr>
          <p:nvPr>
            <p:ph sz="half" idx="1"/>
          </p:nvPr>
        </p:nvSpPr>
        <p:spPr>
          <a:xfrm>
            <a:off x="457200" y="1795590"/>
            <a:ext cx="8229600" cy="4330574"/>
          </a:xfrm>
        </p:spPr>
        <p:txBody>
          <a:bodyPr/>
          <a:lstStyle/>
          <a:p>
            <a:pPr>
              <a:buFont typeface="Arial" panose="020B0604020202020204" pitchFamily="34" charset="0"/>
              <a:buChar char="•"/>
            </a:pPr>
            <a:r>
              <a:rPr lang="en-US" sz="1800" dirty="0"/>
              <a:t>A low-threshold virtual forum for exchange on globalization, digitization, demographic change, work and employment </a:t>
            </a:r>
          </a:p>
          <a:p>
            <a:pPr>
              <a:buFont typeface="Arial" panose="020B0604020202020204" pitchFamily="34" charset="0"/>
              <a:buChar char="•"/>
            </a:pPr>
            <a:r>
              <a:rPr lang="en-US" sz="1800" dirty="0"/>
              <a:t>news, ideas, results, collaborations</a:t>
            </a:r>
          </a:p>
          <a:p>
            <a:pPr>
              <a:buFont typeface="Arial" panose="020B0604020202020204" pitchFamily="34" charset="0"/>
              <a:buChar char="•"/>
            </a:pPr>
            <a:r>
              <a:rPr lang="en-US" sz="1800" dirty="0"/>
              <a:t>Everybody’s welcome to contribute or listen and comment!</a:t>
            </a:r>
          </a:p>
          <a:p>
            <a:pPr>
              <a:buFont typeface="Arial" panose="020B0604020202020204" pitchFamily="34" charset="0"/>
              <a:buChar char="•"/>
            </a:pPr>
            <a:r>
              <a:rPr lang="en-US" sz="1800" dirty="0"/>
              <a:t>Contributors have a 5 minute time slot (may be 3 minutes or sometimes even 10) and 1 </a:t>
            </a:r>
            <a:r>
              <a:rPr lang="en-US" sz="1800" dirty="0" err="1"/>
              <a:t>ppt</a:t>
            </a:r>
            <a:r>
              <a:rPr lang="en-US" sz="1800" dirty="0"/>
              <a:t> slide (headline, keywords, links, contact data!) to present projects, ideas, results, partner searches …</a:t>
            </a:r>
          </a:p>
          <a:p>
            <a:pPr>
              <a:buFont typeface="Arial" panose="020B0604020202020204" pitchFamily="34" charset="0"/>
              <a:buChar char="•"/>
            </a:pPr>
            <a:r>
              <a:rPr lang="en-GB" sz="1800" dirty="0"/>
              <a:t>A 90-minute virtual meeting</a:t>
            </a:r>
            <a:endParaRPr lang="en-US" sz="1800" dirty="0"/>
          </a:p>
          <a:p>
            <a:pPr marL="0" indent="0"/>
            <a:br>
              <a:rPr lang="en-US" sz="1800" dirty="0"/>
            </a:br>
            <a:r>
              <a:rPr lang="en-US" sz="1800" dirty="0"/>
              <a:t>     (the team: Ursula Holtgrewe, </a:t>
            </a:r>
            <a:r>
              <a:rPr lang="de-DE" sz="1800" dirty="0"/>
              <a:t>Leonie Dworsky</a:t>
            </a:r>
            <a:r>
              <a:rPr lang="en-US" sz="1800" dirty="0"/>
              <a:t>)</a:t>
            </a:r>
          </a:p>
        </p:txBody>
      </p:sp>
      <p:sp>
        <p:nvSpPr>
          <p:cNvPr id="5" name="Slide Number Placeholder 4"/>
          <p:cNvSpPr>
            <a:spLocks noGrp="1"/>
          </p:cNvSpPr>
          <p:nvPr>
            <p:ph type="sldNum" sz="quarter" idx="12"/>
          </p:nvPr>
        </p:nvSpPr>
        <p:spPr/>
        <p:txBody>
          <a:bodyPr/>
          <a:lstStyle/>
          <a:p>
            <a:pPr>
              <a:defRPr/>
            </a:pPr>
            <a:fld id="{1724D276-6CE8-4C48-99FF-9555AA01C808}" type="slidenum">
              <a:rPr lang="en-US" smtClean="0"/>
              <a:pPr>
                <a:defRPr/>
              </a:pPr>
              <a:t>3</a:t>
            </a:fld>
            <a:endParaRPr lang="en-US"/>
          </a:p>
        </p:txBody>
      </p:sp>
    </p:spTree>
    <p:extLst>
      <p:ext uri="{BB962C8B-B14F-4D97-AF65-F5344CB8AC3E}">
        <p14:creationId xmlns:p14="http://schemas.microsoft.com/office/powerpoint/2010/main" val="383524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31C1715-EC22-6140-A5C8-BFDDF53F1608}" type="slidenum">
              <a:rPr lang="en-US" smtClean="0"/>
              <a:pPr>
                <a:defRPr/>
              </a:pPr>
              <a:t>4</a:t>
            </a:fld>
            <a:endParaRPr lang="en-US"/>
          </a:p>
        </p:txBody>
      </p:sp>
      <p:sp>
        <p:nvSpPr>
          <p:cNvPr id="5" name="Rectangle 4"/>
          <p:cNvSpPr/>
          <p:nvPr/>
        </p:nvSpPr>
        <p:spPr>
          <a:xfrm>
            <a:off x="0" y="0"/>
            <a:ext cx="4543262" cy="68580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3167" y="2496306"/>
            <a:ext cx="1664038" cy="1938992"/>
          </a:xfrm>
          <a:prstGeom prst="rect">
            <a:avLst/>
          </a:prstGeom>
          <a:noFill/>
          <a:ln>
            <a:noFill/>
          </a:ln>
        </p:spPr>
        <p:txBody>
          <a:bodyPr wrap="square" rtlCol="0">
            <a:spAutoFit/>
          </a:bodyPr>
          <a:lstStyle/>
          <a:p>
            <a:r>
              <a:rPr lang="en-US" sz="12000" dirty="0">
                <a:solidFill>
                  <a:schemeClr val="bg1"/>
                </a:solidFill>
                <a:latin typeface="FuturaEU Bold"/>
                <a:cs typeface="FuturaEU Bold"/>
              </a:rPr>
              <a:t>2</a:t>
            </a:r>
          </a:p>
        </p:txBody>
      </p:sp>
      <p:sp>
        <p:nvSpPr>
          <p:cNvPr id="7" name="Title 1"/>
          <p:cNvSpPr txBox="1">
            <a:spLocks/>
          </p:cNvSpPr>
          <p:nvPr/>
        </p:nvSpPr>
        <p:spPr>
          <a:xfrm>
            <a:off x="383166" y="4549812"/>
            <a:ext cx="3840041" cy="18065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chemeClr val="tx2">
                    <a:lumMod val="50000"/>
                  </a:schemeClr>
                </a:solidFill>
                <a:latin typeface="FuturaEU Normal"/>
                <a:cs typeface="FuturaEU Normal"/>
              </a:rPr>
              <a:t>Your hosts: the UNTANGLED project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938" y="1083923"/>
            <a:ext cx="3744010" cy="3896543"/>
          </a:xfrm>
          <a:prstGeom prst="rect">
            <a:avLst/>
          </a:prstGeom>
        </p:spPr>
      </p:pic>
    </p:spTree>
    <p:extLst>
      <p:ext uri="{BB962C8B-B14F-4D97-AF65-F5344CB8AC3E}">
        <p14:creationId xmlns:p14="http://schemas.microsoft.com/office/powerpoint/2010/main" val="72178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project</a:t>
            </a:r>
          </a:p>
        </p:txBody>
      </p:sp>
      <p:sp>
        <p:nvSpPr>
          <p:cNvPr id="10" name="Content Placeholder 9"/>
          <p:cNvSpPr>
            <a:spLocks noGrp="1"/>
          </p:cNvSpPr>
          <p:nvPr>
            <p:ph sz="half" idx="1"/>
          </p:nvPr>
        </p:nvSpPr>
        <p:spPr>
          <a:xfrm>
            <a:off x="457200" y="4267200"/>
            <a:ext cx="8229600" cy="1858964"/>
          </a:xfrm>
        </p:spPr>
        <p:txBody>
          <a:bodyPr/>
          <a:lstStyle/>
          <a:p>
            <a:pPr>
              <a:buFont typeface="Arial" panose="020B0604020202020204" pitchFamily="34" charset="0"/>
              <a:buChar char="•"/>
            </a:pPr>
            <a:endParaRPr lang="en-US" sz="1800" dirty="0">
              <a:hlinkClick r:id="rId3"/>
            </a:endParaRPr>
          </a:p>
          <a:p>
            <a:pPr>
              <a:buFont typeface="Arial" panose="020B0604020202020204" pitchFamily="34" charset="0"/>
              <a:buChar char="•"/>
            </a:pPr>
            <a:endParaRPr lang="en-US" sz="1800" dirty="0">
              <a:hlinkClick r:id="rId3"/>
            </a:endParaRPr>
          </a:p>
          <a:p>
            <a:pPr>
              <a:buFont typeface="Arial" panose="020B0604020202020204" pitchFamily="34" charset="0"/>
              <a:buChar char="•"/>
            </a:pPr>
            <a:endParaRPr lang="en-US" sz="1800" dirty="0">
              <a:hlinkClick r:id="rId3"/>
            </a:endParaRPr>
          </a:p>
          <a:p>
            <a:pPr>
              <a:buFont typeface="Arial" panose="020B0604020202020204" pitchFamily="34" charset="0"/>
              <a:buChar char="•"/>
            </a:pPr>
            <a:r>
              <a:rPr lang="en-US" sz="1800" dirty="0">
                <a:hlinkClick r:id="rId3"/>
              </a:rPr>
              <a:t>Newsletter</a:t>
            </a:r>
            <a:endParaRPr lang="en-US" sz="1800" dirty="0"/>
          </a:p>
          <a:p>
            <a:pPr>
              <a:buFont typeface="Arial" panose="020B0604020202020204" pitchFamily="34" charset="0"/>
              <a:buChar char="•"/>
            </a:pPr>
            <a:r>
              <a:rPr lang="en-US" sz="1800" dirty="0"/>
              <a:t>To get more targeted information: Register for the </a:t>
            </a:r>
            <a:r>
              <a:rPr lang="en-US" sz="1800" dirty="0">
                <a:hlinkClick r:id="rId4"/>
              </a:rPr>
              <a:t>stakeholder community</a:t>
            </a:r>
            <a:endParaRPr lang="en-US" sz="1800" dirty="0"/>
          </a:p>
        </p:txBody>
      </p:sp>
      <p:sp>
        <p:nvSpPr>
          <p:cNvPr id="5" name="Slide Number Placeholder 4"/>
          <p:cNvSpPr>
            <a:spLocks noGrp="1"/>
          </p:cNvSpPr>
          <p:nvPr>
            <p:ph type="sldNum" sz="quarter" idx="12"/>
          </p:nvPr>
        </p:nvSpPr>
        <p:spPr/>
        <p:txBody>
          <a:bodyPr/>
          <a:lstStyle/>
          <a:p>
            <a:pPr>
              <a:defRPr/>
            </a:pPr>
            <a:fld id="{1724D276-6CE8-4C48-99FF-9555AA01C808}" type="slidenum">
              <a:rPr lang="en-US" smtClean="0"/>
              <a:pPr>
                <a:defRPr/>
              </a:pPr>
              <a:t>5</a:t>
            </a:fld>
            <a:endParaRPr lang="en-US"/>
          </a:p>
        </p:txBody>
      </p:sp>
      <p:graphicFrame>
        <p:nvGraphicFramePr>
          <p:cNvPr id="7" name="Diagramm 6">
            <a:extLst>
              <a:ext uri="{FF2B5EF4-FFF2-40B4-BE49-F238E27FC236}">
                <a16:creationId xmlns:a16="http://schemas.microsoft.com/office/drawing/2014/main" id="{30F6A197-4F78-4EE9-8016-43B82994A928}"/>
              </a:ext>
            </a:extLst>
          </p:cNvPr>
          <p:cNvGraphicFramePr/>
          <p:nvPr>
            <p:extLst>
              <p:ext uri="{D42A27DB-BD31-4B8C-83A1-F6EECF244321}">
                <p14:modId xmlns:p14="http://schemas.microsoft.com/office/powerpoint/2010/main" val="3128488851"/>
              </p:ext>
            </p:extLst>
          </p:nvPr>
        </p:nvGraphicFramePr>
        <p:xfrm>
          <a:off x="685800" y="2086251"/>
          <a:ext cx="3819084" cy="30983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llipse 7">
            <a:extLst>
              <a:ext uri="{FF2B5EF4-FFF2-40B4-BE49-F238E27FC236}">
                <a16:creationId xmlns:a16="http://schemas.microsoft.com/office/drawing/2014/main" id="{4ADFB401-0E51-4DA2-92E7-1694607A3201}"/>
              </a:ext>
            </a:extLst>
          </p:cNvPr>
          <p:cNvSpPr/>
          <p:nvPr/>
        </p:nvSpPr>
        <p:spPr>
          <a:xfrm>
            <a:off x="2524087" y="465722"/>
            <a:ext cx="1422603" cy="1390343"/>
          </a:xfrm>
          <a:prstGeom prst="ellipse">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t>Pro-</a:t>
            </a:r>
            <a:r>
              <a:rPr lang="de-AT" dirty="0" err="1"/>
              <a:t>ductivity</a:t>
            </a:r>
            <a:endParaRPr lang="de-AT" dirty="0"/>
          </a:p>
        </p:txBody>
      </p:sp>
      <p:sp>
        <p:nvSpPr>
          <p:cNvPr id="11" name="Ellipse 10">
            <a:extLst>
              <a:ext uri="{FF2B5EF4-FFF2-40B4-BE49-F238E27FC236}">
                <a16:creationId xmlns:a16="http://schemas.microsoft.com/office/drawing/2014/main" id="{ABBCC7FF-51F3-446E-913A-70483568609C}"/>
              </a:ext>
            </a:extLst>
          </p:cNvPr>
          <p:cNvSpPr/>
          <p:nvPr/>
        </p:nvSpPr>
        <p:spPr>
          <a:xfrm>
            <a:off x="5280406" y="3000071"/>
            <a:ext cx="1428954" cy="1355035"/>
          </a:xfrm>
          <a:prstGeom prst="ellipse">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err="1"/>
              <a:t>Employ-ment</a:t>
            </a:r>
            <a:r>
              <a:rPr lang="de-AT" dirty="0"/>
              <a:t> &amp; </a:t>
            </a:r>
            <a:r>
              <a:rPr lang="de-AT" dirty="0" err="1"/>
              <a:t>work</a:t>
            </a:r>
            <a:endParaRPr lang="de-AT" dirty="0"/>
          </a:p>
        </p:txBody>
      </p:sp>
      <p:sp>
        <p:nvSpPr>
          <p:cNvPr id="12" name="Ellipse 11">
            <a:extLst>
              <a:ext uri="{FF2B5EF4-FFF2-40B4-BE49-F238E27FC236}">
                <a16:creationId xmlns:a16="http://schemas.microsoft.com/office/drawing/2014/main" id="{A1BCBAE1-EDE9-4AC9-B3F7-DF18F152B241}"/>
              </a:ext>
            </a:extLst>
          </p:cNvPr>
          <p:cNvSpPr/>
          <p:nvPr/>
        </p:nvSpPr>
        <p:spPr>
          <a:xfrm>
            <a:off x="4199735" y="4181069"/>
            <a:ext cx="1317419" cy="1383553"/>
          </a:xfrm>
          <a:prstGeom prst="ellipse">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err="1"/>
              <a:t>skills</a:t>
            </a:r>
            <a:endParaRPr lang="de-AT" dirty="0"/>
          </a:p>
        </p:txBody>
      </p:sp>
      <p:sp>
        <p:nvSpPr>
          <p:cNvPr id="19" name="Ellipse 18">
            <a:extLst>
              <a:ext uri="{FF2B5EF4-FFF2-40B4-BE49-F238E27FC236}">
                <a16:creationId xmlns:a16="http://schemas.microsoft.com/office/drawing/2014/main" id="{4ADFB401-0E51-4DA2-92E7-1694607A3201}"/>
              </a:ext>
            </a:extLst>
          </p:cNvPr>
          <p:cNvSpPr/>
          <p:nvPr/>
        </p:nvSpPr>
        <p:spPr>
          <a:xfrm>
            <a:off x="5253454" y="1552068"/>
            <a:ext cx="1343050" cy="1346521"/>
          </a:xfrm>
          <a:prstGeom prst="ellipse">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t>In-</a:t>
            </a:r>
            <a:r>
              <a:rPr lang="de-AT" dirty="0" err="1"/>
              <a:t>equality</a:t>
            </a:r>
            <a:endParaRPr lang="de-AT" dirty="0"/>
          </a:p>
        </p:txBody>
      </p:sp>
      <p:sp>
        <p:nvSpPr>
          <p:cNvPr id="35" name="Textfeld 34"/>
          <p:cNvSpPr txBox="1"/>
          <p:nvPr/>
        </p:nvSpPr>
        <p:spPr>
          <a:xfrm>
            <a:off x="6786880" y="1849120"/>
            <a:ext cx="2357120" cy="3416320"/>
          </a:xfrm>
          <a:prstGeom prst="rect">
            <a:avLst/>
          </a:prstGeom>
          <a:noFill/>
        </p:spPr>
        <p:txBody>
          <a:bodyPr wrap="square" rtlCol="0">
            <a:spAutoFit/>
          </a:bodyPr>
          <a:lstStyle/>
          <a:p>
            <a:r>
              <a:rPr lang="de-DE" dirty="0" err="1"/>
              <a:t>Horizon</a:t>
            </a:r>
            <a:r>
              <a:rPr lang="de-DE" dirty="0"/>
              <a:t> Europe, Call TRANSFORMATIONS-18-2020</a:t>
            </a:r>
          </a:p>
          <a:p>
            <a:r>
              <a:rPr lang="de-DE" dirty="0"/>
              <a:t>2/2021 – 1/2024 </a:t>
            </a:r>
          </a:p>
          <a:p>
            <a:endParaRPr lang="de-DE" dirty="0"/>
          </a:p>
          <a:p>
            <a:pPr marL="285750" indent="-285750">
              <a:buFont typeface="Arial" panose="020B0604020202020204" pitchFamily="34" charset="0"/>
              <a:buChar char="•"/>
            </a:pPr>
            <a:r>
              <a:rPr lang="de-DE" dirty="0" err="1"/>
              <a:t>Economic</a:t>
            </a:r>
            <a:r>
              <a:rPr lang="de-DE" dirty="0"/>
              <a:t> </a:t>
            </a:r>
            <a:r>
              <a:rPr lang="de-DE" dirty="0" err="1"/>
              <a:t>and</a:t>
            </a:r>
            <a:r>
              <a:rPr lang="de-DE" dirty="0"/>
              <a:t> </a:t>
            </a:r>
            <a:r>
              <a:rPr lang="de-DE" dirty="0" err="1"/>
              <a:t>social</a:t>
            </a:r>
            <a:r>
              <a:rPr lang="de-DE" dirty="0"/>
              <a:t> </a:t>
            </a:r>
            <a:r>
              <a:rPr lang="de-DE" dirty="0" err="1"/>
              <a:t>science</a:t>
            </a:r>
            <a:r>
              <a:rPr lang="de-DE" dirty="0"/>
              <a:t> </a:t>
            </a:r>
            <a:r>
              <a:rPr lang="de-DE" dirty="0" err="1"/>
              <a:t>approaches</a:t>
            </a:r>
            <a:endParaRPr lang="de-DE" dirty="0"/>
          </a:p>
          <a:p>
            <a:pPr marL="285750" indent="-285750">
              <a:buFont typeface="Arial" panose="020B0604020202020204" pitchFamily="34" charset="0"/>
              <a:buChar char="•"/>
            </a:pPr>
            <a:r>
              <a:rPr lang="de-DE" dirty="0"/>
              <a:t>Scenarios</a:t>
            </a:r>
          </a:p>
          <a:p>
            <a:pPr marL="285750" indent="-285750">
              <a:buFont typeface="Arial" panose="020B0604020202020204" pitchFamily="34" charset="0"/>
              <a:buChar char="•"/>
            </a:pPr>
            <a:r>
              <a:rPr lang="de-DE" dirty="0" err="1"/>
              <a:t>Policy</a:t>
            </a:r>
            <a:r>
              <a:rPr lang="de-DE" dirty="0"/>
              <a:t> </a:t>
            </a:r>
            <a:r>
              <a:rPr lang="de-DE" dirty="0" err="1"/>
              <a:t>briefs</a:t>
            </a:r>
            <a:endParaRPr lang="de-DE" dirty="0"/>
          </a:p>
          <a:p>
            <a:pPr marL="285750" indent="-285750">
              <a:buFont typeface="Arial" panose="020B0604020202020204" pitchFamily="34" charset="0"/>
              <a:buChar char="•"/>
            </a:pPr>
            <a:r>
              <a:rPr lang="de-DE" dirty="0" err="1"/>
              <a:t>Ongoing</a:t>
            </a:r>
            <a:r>
              <a:rPr lang="de-DE" dirty="0"/>
              <a:t> </a:t>
            </a:r>
            <a:r>
              <a:rPr lang="de-DE" dirty="0" err="1"/>
              <a:t>stakeholder</a:t>
            </a:r>
            <a:r>
              <a:rPr lang="de-DE" dirty="0"/>
              <a:t> </a:t>
            </a:r>
            <a:r>
              <a:rPr lang="de-DE" dirty="0" err="1"/>
              <a:t>engagement</a:t>
            </a:r>
            <a:endParaRPr lang="de-DE" dirty="0"/>
          </a:p>
        </p:txBody>
      </p:sp>
      <p:sp>
        <p:nvSpPr>
          <p:cNvPr id="37" name="Ellipse 36">
            <a:extLst>
              <a:ext uri="{FF2B5EF4-FFF2-40B4-BE49-F238E27FC236}">
                <a16:creationId xmlns:a16="http://schemas.microsoft.com/office/drawing/2014/main" id="{4ADFB401-0E51-4DA2-92E7-1694607A3201}"/>
              </a:ext>
            </a:extLst>
          </p:cNvPr>
          <p:cNvSpPr/>
          <p:nvPr/>
        </p:nvSpPr>
        <p:spPr>
          <a:xfrm>
            <a:off x="4099090" y="371437"/>
            <a:ext cx="1422603" cy="1390343"/>
          </a:xfrm>
          <a:prstGeom prst="ellipse">
            <a:avLst/>
          </a:prstGeom>
          <a:gradFill>
            <a:gsLst>
              <a:gs pos="0">
                <a:schemeClr val="tx2">
                  <a:lumMod val="7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t>Trade </a:t>
            </a:r>
            <a:r>
              <a:rPr lang="de-AT" dirty="0" err="1"/>
              <a:t>patterns</a:t>
            </a:r>
            <a:endParaRPr lang="de-AT" dirty="0"/>
          </a:p>
        </p:txBody>
      </p:sp>
    </p:spTree>
    <p:extLst>
      <p:ext uri="{BB962C8B-B14F-4D97-AF65-F5344CB8AC3E}">
        <p14:creationId xmlns:p14="http://schemas.microsoft.com/office/powerpoint/2010/main" val="172626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01963-EBBE-A7B0-CBAD-59332B709ADD}"/>
              </a:ext>
            </a:extLst>
          </p:cNvPr>
          <p:cNvSpPr>
            <a:spLocks noGrp="1"/>
          </p:cNvSpPr>
          <p:nvPr>
            <p:ph type="title"/>
          </p:nvPr>
        </p:nvSpPr>
        <p:spPr/>
        <p:txBody>
          <a:bodyPr/>
          <a:lstStyle/>
          <a:p>
            <a:r>
              <a:rPr lang="de-DE" dirty="0"/>
              <a:t>Next UNTANGLED </a:t>
            </a:r>
            <a:r>
              <a:rPr lang="de-DE" dirty="0" err="1"/>
              <a:t>events</a:t>
            </a:r>
            <a:r>
              <a:rPr lang="de-DE" dirty="0"/>
              <a:t> </a:t>
            </a:r>
            <a:endParaRPr lang="de-AT" dirty="0"/>
          </a:p>
        </p:txBody>
      </p:sp>
      <p:sp>
        <p:nvSpPr>
          <p:cNvPr id="5" name="Foliennummernplatzhalter 4">
            <a:extLst>
              <a:ext uri="{FF2B5EF4-FFF2-40B4-BE49-F238E27FC236}">
                <a16:creationId xmlns:a16="http://schemas.microsoft.com/office/drawing/2014/main" id="{7F28D9EF-BDE0-B248-1141-0385B16659CE}"/>
              </a:ext>
            </a:extLst>
          </p:cNvPr>
          <p:cNvSpPr>
            <a:spLocks noGrp="1"/>
          </p:cNvSpPr>
          <p:nvPr>
            <p:ph type="sldNum" sz="quarter" idx="12"/>
          </p:nvPr>
        </p:nvSpPr>
        <p:spPr/>
        <p:txBody>
          <a:bodyPr/>
          <a:lstStyle/>
          <a:p>
            <a:pPr>
              <a:defRPr/>
            </a:pPr>
            <a:fld id="{1724D276-6CE8-4C48-99FF-9555AA01C808}" type="slidenum">
              <a:rPr lang="en-US" smtClean="0"/>
              <a:pPr>
                <a:defRPr/>
              </a:pPr>
              <a:t>6</a:t>
            </a:fld>
            <a:endParaRPr lang="en-US"/>
          </a:p>
        </p:txBody>
      </p:sp>
      <p:sp>
        <p:nvSpPr>
          <p:cNvPr id="12" name="Textfeld 11">
            <a:extLst>
              <a:ext uri="{FF2B5EF4-FFF2-40B4-BE49-F238E27FC236}">
                <a16:creationId xmlns:a16="http://schemas.microsoft.com/office/drawing/2014/main" id="{233467AD-A47E-F764-7009-E6A08B2DBDF0}"/>
              </a:ext>
            </a:extLst>
          </p:cNvPr>
          <p:cNvSpPr txBox="1"/>
          <p:nvPr/>
        </p:nvSpPr>
        <p:spPr>
          <a:xfrm>
            <a:off x="457200" y="5525729"/>
            <a:ext cx="7944464" cy="923330"/>
          </a:xfrm>
          <a:prstGeom prst="rect">
            <a:avLst/>
          </a:prstGeom>
          <a:noFill/>
        </p:spPr>
        <p:txBody>
          <a:bodyPr wrap="square" rtlCol="0">
            <a:spAutoFit/>
          </a:bodyPr>
          <a:lstStyle/>
          <a:p>
            <a:r>
              <a:rPr lang="de-AT" dirty="0">
                <a:hlinkClick r:id="rId2"/>
              </a:rPr>
              <a:t>https://projectuntangled.eu/untangled-events/</a:t>
            </a:r>
            <a:r>
              <a:rPr lang="de-AT" dirty="0"/>
              <a:t> </a:t>
            </a:r>
            <a:r>
              <a:rPr lang="de-AT" dirty="0" err="1"/>
              <a:t>to</a:t>
            </a:r>
            <a:r>
              <a:rPr lang="de-AT" dirty="0"/>
              <a:t> </a:t>
            </a:r>
            <a:r>
              <a:rPr lang="de-AT" dirty="0" err="1"/>
              <a:t>register</a:t>
            </a:r>
            <a:endParaRPr lang="de-AT" dirty="0"/>
          </a:p>
          <a:p>
            <a:endParaRPr lang="de-AT" dirty="0"/>
          </a:p>
          <a:p>
            <a:endParaRPr lang="de-AT" dirty="0"/>
          </a:p>
        </p:txBody>
      </p:sp>
      <p:pic>
        <p:nvPicPr>
          <p:cNvPr id="7" name="Content Placeholder 6" descr="A blue and orange poster with white text&#10;&#10;Description automatically generated">
            <a:extLst>
              <a:ext uri="{FF2B5EF4-FFF2-40B4-BE49-F238E27FC236}">
                <a16:creationId xmlns:a16="http://schemas.microsoft.com/office/drawing/2014/main" id="{35A58A4B-74D0-CBCD-DDDF-A55654F8418C}"/>
              </a:ext>
            </a:extLst>
          </p:cNvPr>
          <p:cNvPicPr>
            <a:picLocks noGrp="1" noChangeAspect="1"/>
          </p:cNvPicPr>
          <p:nvPr>
            <p:ph sz="half" idx="1"/>
          </p:nvPr>
        </p:nvPicPr>
        <p:blipFill>
          <a:blip r:embed="rId3"/>
          <a:stretch>
            <a:fillRect/>
          </a:stretch>
        </p:blipFill>
        <p:spPr>
          <a:xfrm>
            <a:off x="457200" y="1789810"/>
            <a:ext cx="4541520" cy="2554604"/>
          </a:xfrm>
        </p:spPr>
      </p:pic>
      <p:pic>
        <p:nvPicPr>
          <p:cNvPr id="11" name="Inhaltsplatzhalter 10" descr="Ein Bild, das Text, Menschliches Gesicht, Person, Screenshot enthält.&#10;&#10;Automatisch generierte Beschreibung">
            <a:extLst>
              <a:ext uri="{FF2B5EF4-FFF2-40B4-BE49-F238E27FC236}">
                <a16:creationId xmlns:a16="http://schemas.microsoft.com/office/drawing/2014/main" id="{B2C0E86D-192E-E65D-1BBC-A46F896693BE}"/>
              </a:ext>
            </a:extLst>
          </p:cNvPr>
          <p:cNvPicPr>
            <a:picLocks noGrp="1" noChangeAspect="1"/>
          </p:cNvPicPr>
          <p:nvPr>
            <p:ph sz="half" idx="2"/>
          </p:nvPr>
        </p:nvPicPr>
        <p:blipFill>
          <a:blip r:embed="rId4"/>
          <a:stretch>
            <a:fillRect/>
          </a:stretch>
        </p:blipFill>
        <p:spPr>
          <a:xfrm>
            <a:off x="4344859" y="2875721"/>
            <a:ext cx="4416681" cy="2650008"/>
          </a:xfrm>
        </p:spPr>
      </p:pic>
    </p:spTree>
    <p:extLst>
      <p:ext uri="{BB962C8B-B14F-4D97-AF65-F5344CB8AC3E}">
        <p14:creationId xmlns:p14="http://schemas.microsoft.com/office/powerpoint/2010/main" val="391730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31C1715-EC22-6140-A5C8-BFDDF53F1608}" type="slidenum">
              <a:rPr lang="en-US" smtClean="0"/>
              <a:pPr/>
              <a:t>7</a:t>
            </a:fld>
            <a:endParaRPr lang="en-US"/>
          </a:p>
        </p:txBody>
      </p:sp>
      <p:sp>
        <p:nvSpPr>
          <p:cNvPr id="5" name="Rectangle 4"/>
          <p:cNvSpPr/>
          <p:nvPr/>
        </p:nvSpPr>
        <p:spPr>
          <a:xfrm>
            <a:off x="0" y="0"/>
            <a:ext cx="4543262" cy="6858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3167" y="2496306"/>
            <a:ext cx="1664038" cy="1938992"/>
          </a:xfrm>
          <a:prstGeom prst="rect">
            <a:avLst/>
          </a:prstGeom>
          <a:noFill/>
          <a:ln>
            <a:noFill/>
          </a:ln>
        </p:spPr>
        <p:txBody>
          <a:bodyPr wrap="square" rtlCol="0">
            <a:spAutoFit/>
          </a:bodyPr>
          <a:lstStyle/>
          <a:p>
            <a:r>
              <a:rPr lang="en-US" sz="12000" dirty="0">
                <a:solidFill>
                  <a:schemeClr val="bg1"/>
                </a:solidFill>
                <a:latin typeface="FuturaEU Bold"/>
                <a:cs typeface="FuturaEU Bold"/>
              </a:rPr>
              <a:t>3</a:t>
            </a:r>
          </a:p>
        </p:txBody>
      </p:sp>
      <p:sp>
        <p:nvSpPr>
          <p:cNvPr id="7" name="Title 1"/>
          <p:cNvSpPr txBox="1">
            <a:spLocks/>
          </p:cNvSpPr>
          <p:nvPr/>
        </p:nvSpPr>
        <p:spPr>
          <a:xfrm>
            <a:off x="383166" y="4549812"/>
            <a:ext cx="3840041" cy="18065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6">
                    <a:lumMod val="75000"/>
                  </a:schemeClr>
                </a:solidFill>
                <a:latin typeface="FuturaEU Normal"/>
                <a:cs typeface="FuturaEU Normal"/>
              </a:rPr>
              <a:t>Contributions</a:t>
            </a:r>
          </a:p>
        </p:txBody>
      </p:sp>
      <p:pic>
        <p:nvPicPr>
          <p:cNvPr id="8" name="Picture 7" descr="flor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938" y="1083923"/>
            <a:ext cx="3744010" cy="3896544"/>
          </a:xfrm>
          <a:prstGeom prst="rect">
            <a:avLst/>
          </a:prstGeom>
        </p:spPr>
      </p:pic>
    </p:spTree>
    <p:extLst>
      <p:ext uri="{BB962C8B-B14F-4D97-AF65-F5344CB8AC3E}">
        <p14:creationId xmlns:p14="http://schemas.microsoft.com/office/powerpoint/2010/main" val="216511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p:txBody>
          <a:bodyPr/>
          <a:lstStyle/>
          <a:p>
            <a:pPr eaLnBrk="1" hangingPunct="1"/>
            <a:endParaRPr lang="en-US">
              <a:latin typeface="Calibri"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5" name="Rectangle 4"/>
          <p:cNvSpPr/>
          <p:nvPr/>
        </p:nvSpPr>
        <p:spPr>
          <a:xfrm>
            <a:off x="-7620" y="0"/>
            <a:ext cx="9144000" cy="6858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2" name="Picture 5" descr="logo-flaga.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6102350"/>
            <a:ext cx="4762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666875" y="6172200"/>
            <a:ext cx="6973888" cy="215900"/>
          </a:xfrm>
          <a:prstGeom prst="rect">
            <a:avLst/>
          </a:prstGeom>
          <a:noFill/>
        </p:spPr>
        <p:txBody>
          <a:bodyPr>
            <a:spAutoFit/>
          </a:bodyPr>
          <a:lstStyle/>
          <a:p>
            <a:pPr fontAlgn="auto">
              <a:spcBef>
                <a:spcPts val="0"/>
              </a:spcBef>
              <a:spcAft>
                <a:spcPts val="0"/>
              </a:spcAft>
              <a:defRPr/>
            </a:pPr>
            <a:r>
              <a:rPr lang="en-US" sz="750" dirty="0">
                <a:solidFill>
                  <a:schemeClr val="bg1"/>
                </a:solidFill>
                <a:latin typeface="FuturaEU Normal"/>
                <a:ea typeface="+mn-ea"/>
                <a:cs typeface="FuturaEU Normal"/>
              </a:rPr>
              <a:t>This project has received funding from the European Union’s Horizon 2020 research and innovation </a:t>
            </a:r>
            <a:r>
              <a:rPr lang="en-US" sz="750" dirty="0" err="1">
                <a:solidFill>
                  <a:schemeClr val="bg1"/>
                </a:solidFill>
                <a:latin typeface="FuturaEU Normal"/>
                <a:ea typeface="+mn-ea"/>
                <a:cs typeface="FuturaEU Normal"/>
              </a:rPr>
              <a:t>programme</a:t>
            </a:r>
            <a:r>
              <a:rPr lang="en-US" sz="750" dirty="0">
                <a:solidFill>
                  <a:schemeClr val="bg1"/>
                </a:solidFill>
                <a:latin typeface="FuturaEU Normal"/>
                <a:ea typeface="+mn-ea"/>
                <a:cs typeface="FuturaEU Normal"/>
              </a:rPr>
              <a:t> under grant agreement No 101004776</a:t>
            </a:r>
          </a:p>
        </p:txBody>
      </p:sp>
      <p:pic>
        <p:nvPicPr>
          <p:cNvPr id="27654" name="Picture 7" descr="UNTANGLED-blu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7825"/>
            <a:ext cx="25114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681521" y="1477872"/>
            <a:ext cx="4063835" cy="646331"/>
          </a:xfrm>
          <a:prstGeom prst="rect">
            <a:avLst/>
          </a:prstGeom>
          <a:noFill/>
        </p:spPr>
        <p:txBody>
          <a:bodyPr wrap="square">
            <a:spAutoFit/>
          </a:bodyPr>
          <a:lstStyle/>
          <a:p>
            <a:pPr fontAlgn="auto">
              <a:spcBef>
                <a:spcPts val="0"/>
              </a:spcBef>
              <a:spcAft>
                <a:spcPts val="0"/>
              </a:spcAft>
              <a:defRPr/>
            </a:pPr>
            <a:r>
              <a:rPr lang="en-US" sz="3600" dirty="0">
                <a:solidFill>
                  <a:schemeClr val="accent6">
                    <a:lumMod val="75000"/>
                  </a:schemeClr>
                </a:solidFill>
                <a:latin typeface="FuturaEU Normal"/>
                <a:ea typeface="+mn-ea"/>
                <a:cs typeface="FuturaEU Normal"/>
              </a:rPr>
              <a:t>Overview</a:t>
            </a:r>
          </a:p>
        </p:txBody>
      </p:sp>
      <p:sp>
        <p:nvSpPr>
          <p:cNvPr id="27656" name="TextBox 11"/>
          <p:cNvSpPr txBox="1">
            <a:spLocks noChangeArrowheads="1"/>
          </p:cNvSpPr>
          <p:nvPr/>
        </p:nvSpPr>
        <p:spPr bwMode="auto">
          <a:xfrm>
            <a:off x="681521" y="2189206"/>
            <a:ext cx="8136228"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solidFill>
                  <a:schemeClr val="bg1"/>
                </a:solidFill>
                <a:latin typeface="FuturaEU Normal" charset="0"/>
                <a:cs typeface="FuturaEU Normal" charset="0"/>
              </a:rPr>
              <a:t>1. </a:t>
            </a:r>
            <a:r>
              <a:rPr lang="en-US" sz="1800" dirty="0" err="1">
                <a:solidFill>
                  <a:schemeClr val="bg1"/>
                </a:solidFill>
                <a:latin typeface="FuturaEU Normal" charset="0"/>
                <a:cs typeface="FuturaEU Normal" charset="0"/>
              </a:rPr>
              <a:t>Ludivine</a:t>
            </a:r>
            <a:r>
              <a:rPr lang="en-US" sz="1800" dirty="0">
                <a:solidFill>
                  <a:schemeClr val="bg1"/>
                </a:solidFill>
                <a:latin typeface="FuturaEU Normal" charset="0"/>
                <a:cs typeface="FuturaEU Normal" charset="0"/>
              </a:rPr>
              <a:t> Martin &amp; Laetitia </a:t>
            </a:r>
            <a:r>
              <a:rPr lang="en-US" sz="1800" dirty="0" err="1">
                <a:solidFill>
                  <a:schemeClr val="bg1"/>
                </a:solidFill>
                <a:latin typeface="FuturaEU Normal" charset="0"/>
                <a:cs typeface="FuturaEU Normal" charset="0"/>
              </a:rPr>
              <a:t>Hauret</a:t>
            </a:r>
            <a:r>
              <a:rPr lang="en-US" sz="1800" dirty="0">
                <a:solidFill>
                  <a:schemeClr val="bg1"/>
                </a:solidFill>
                <a:latin typeface="FuturaEU Normal" charset="0"/>
                <a:cs typeface="FuturaEU Normal" charset="0"/>
              </a:rPr>
              <a:t> (LISER): </a:t>
            </a:r>
            <a:r>
              <a:rPr lang="en-GB" sz="1800" dirty="0">
                <a:solidFill>
                  <a:srgbClr val="F79646">
                    <a:lumMod val="75000"/>
                  </a:srgbClr>
                </a:solidFill>
                <a:latin typeface="FuturaEU Normal"/>
                <a:cs typeface="FuturaEU Normal"/>
              </a:rPr>
              <a:t>“</a:t>
            </a:r>
            <a:r>
              <a:rPr lang="en-US" sz="1800" dirty="0" err="1">
                <a:solidFill>
                  <a:srgbClr val="F79646">
                    <a:lumMod val="75000"/>
                  </a:srgbClr>
                </a:solidFill>
                <a:latin typeface="FuturaEU Normal"/>
                <a:cs typeface="FuturaEU Normal"/>
              </a:rPr>
              <a:t>Labour</a:t>
            </a:r>
            <a:r>
              <a:rPr lang="en-US" sz="1800" dirty="0">
                <a:solidFill>
                  <a:srgbClr val="F79646">
                    <a:lumMod val="75000"/>
                  </a:srgbClr>
                </a:solidFill>
                <a:latin typeface="FuturaEU Normal"/>
                <a:cs typeface="FuturaEU Normal"/>
              </a:rPr>
              <a:t> shortages in trades not requiring a university degree: an exploratory study on the role played by working conditions”</a:t>
            </a:r>
          </a:p>
          <a:p>
            <a:pPr eaLnBrk="1" hangingPunct="1"/>
            <a:r>
              <a:rPr lang="en-US" sz="1800" dirty="0">
                <a:solidFill>
                  <a:schemeClr val="bg1"/>
                </a:solidFill>
                <a:latin typeface="FuturaEU Normal" charset="0"/>
                <a:cs typeface="FuturaEU Normal" charset="0"/>
              </a:rPr>
              <a:t> </a:t>
            </a:r>
          </a:p>
          <a:p>
            <a:pPr eaLnBrk="1" hangingPunct="1"/>
            <a:r>
              <a:rPr lang="en-US" sz="1800" dirty="0">
                <a:solidFill>
                  <a:schemeClr val="bg1"/>
                </a:solidFill>
                <a:latin typeface="FuturaEU Normal" charset="0"/>
                <a:cs typeface="FuturaEU Normal" charset="0"/>
              </a:rPr>
              <a:t>2. Karina </a:t>
            </a:r>
            <a:r>
              <a:rPr lang="en-US" sz="1800" dirty="0" err="1">
                <a:solidFill>
                  <a:schemeClr val="bg1"/>
                </a:solidFill>
                <a:latin typeface="FuturaEU Normal" charset="0"/>
                <a:cs typeface="FuturaEU Normal" charset="0"/>
              </a:rPr>
              <a:t>Doorley</a:t>
            </a:r>
            <a:r>
              <a:rPr lang="en-US" sz="1800" dirty="0">
                <a:solidFill>
                  <a:schemeClr val="bg1"/>
                </a:solidFill>
                <a:latin typeface="FuturaEU Normal" charset="0"/>
                <a:cs typeface="FuturaEU Normal" charset="0"/>
              </a:rPr>
              <a:t> (ESRI): </a:t>
            </a:r>
            <a:r>
              <a:rPr lang="en-GB" sz="1800" dirty="0">
                <a:solidFill>
                  <a:srgbClr val="F79646">
                    <a:lumMod val="75000"/>
                  </a:srgbClr>
                </a:solidFill>
                <a:latin typeface="FuturaEU Normal"/>
                <a:cs typeface="FuturaEU Normal"/>
              </a:rPr>
              <a:t>“Automation and Income Inequality in Europe”</a:t>
            </a:r>
          </a:p>
          <a:p>
            <a:pPr eaLnBrk="1" hangingPunct="1"/>
            <a:endParaRPr lang="en-GB" sz="1800" dirty="0">
              <a:solidFill>
                <a:srgbClr val="F79646">
                  <a:lumMod val="75000"/>
                </a:srgbClr>
              </a:solidFill>
              <a:latin typeface="FuturaEU Normal"/>
              <a:cs typeface="FuturaEU Normal"/>
            </a:endParaRPr>
          </a:p>
          <a:p>
            <a:pPr eaLnBrk="1" hangingPunct="1"/>
            <a:r>
              <a:rPr lang="en-GB" sz="1800" dirty="0">
                <a:solidFill>
                  <a:schemeClr val="bg1"/>
                </a:solidFill>
                <a:latin typeface="FuturaEU Normal" charset="0"/>
                <a:cs typeface="FuturaEU Normal" charset="0"/>
              </a:rPr>
              <a:t>3. </a:t>
            </a:r>
            <a:r>
              <a:rPr lang="de-AT" sz="1800" dirty="0" err="1">
                <a:solidFill>
                  <a:schemeClr val="bg1"/>
                </a:solidFill>
                <a:latin typeface="FuturaEU Normal" charset="0"/>
                <a:cs typeface="FuturaEU Normal" charset="0"/>
              </a:rPr>
              <a:t>İlayda</a:t>
            </a:r>
            <a:r>
              <a:rPr lang="de-AT" sz="1800" dirty="0">
                <a:solidFill>
                  <a:schemeClr val="bg1"/>
                </a:solidFill>
                <a:latin typeface="FuturaEU Normal" charset="0"/>
                <a:cs typeface="FuturaEU Normal" charset="0"/>
              </a:rPr>
              <a:t> Emine Nilüfer (Istanbul University):</a:t>
            </a:r>
            <a:r>
              <a:rPr lang="tr-TR" sz="1800" dirty="0">
                <a:solidFill>
                  <a:schemeClr val="bg1"/>
                </a:solidFill>
                <a:latin typeface="FuturaEU Normal" charset="0"/>
                <a:cs typeface="FuturaEU Normal" charset="0"/>
              </a:rPr>
              <a:t> </a:t>
            </a:r>
            <a:r>
              <a:rPr lang="en-GB" sz="1800" dirty="0">
                <a:solidFill>
                  <a:srgbClr val="F79646">
                    <a:lumMod val="75000"/>
                  </a:srgbClr>
                </a:solidFill>
                <a:latin typeface="FuturaEU Normal"/>
                <a:cs typeface="FuturaEU Normal"/>
              </a:rPr>
              <a:t>“</a:t>
            </a:r>
            <a:r>
              <a:rPr lang="de-DE" sz="1800" dirty="0" err="1">
                <a:solidFill>
                  <a:srgbClr val="F79646">
                    <a:lumMod val="75000"/>
                  </a:srgbClr>
                </a:solidFill>
                <a:latin typeface="FuturaEU Normal"/>
                <a:cs typeface="FuturaEU Normal"/>
              </a:rPr>
              <a:t>To</a:t>
            </a:r>
            <a:r>
              <a:rPr lang="de-DE" sz="1800" dirty="0">
                <a:solidFill>
                  <a:srgbClr val="F79646">
                    <a:lumMod val="75000"/>
                  </a:srgbClr>
                </a:solidFill>
                <a:latin typeface="FuturaEU Normal"/>
                <a:cs typeface="FuturaEU Normal"/>
              </a:rPr>
              <a:t> a </a:t>
            </a:r>
            <a:r>
              <a:rPr lang="de-DE" sz="1800" dirty="0" err="1">
                <a:solidFill>
                  <a:srgbClr val="F79646">
                    <a:lumMod val="75000"/>
                  </a:srgbClr>
                </a:solidFill>
                <a:latin typeface="FuturaEU Normal"/>
                <a:cs typeface="FuturaEU Normal"/>
              </a:rPr>
              <a:t>sustainable</a:t>
            </a:r>
            <a:r>
              <a:rPr lang="de-DE" sz="1800" dirty="0">
                <a:solidFill>
                  <a:srgbClr val="F79646">
                    <a:lumMod val="75000"/>
                  </a:srgbClr>
                </a:solidFill>
                <a:latin typeface="FuturaEU Normal"/>
                <a:cs typeface="FuturaEU Normal"/>
              </a:rPr>
              <a:t> </a:t>
            </a:r>
            <a:r>
              <a:rPr lang="de-DE" sz="1800" dirty="0" err="1">
                <a:solidFill>
                  <a:srgbClr val="F79646">
                    <a:lumMod val="75000"/>
                  </a:srgbClr>
                </a:solidFill>
                <a:latin typeface="FuturaEU Normal"/>
                <a:cs typeface="FuturaEU Normal"/>
              </a:rPr>
              <a:t>world</a:t>
            </a:r>
            <a:r>
              <a:rPr lang="de-DE" sz="1800" dirty="0">
                <a:solidFill>
                  <a:srgbClr val="F79646">
                    <a:lumMod val="75000"/>
                  </a:srgbClr>
                </a:solidFill>
                <a:latin typeface="FuturaEU Normal"/>
                <a:cs typeface="FuturaEU Normal"/>
              </a:rPr>
              <a:t>: Covid-19 </a:t>
            </a:r>
            <a:r>
              <a:rPr lang="de-DE" sz="1800" dirty="0" err="1">
                <a:solidFill>
                  <a:srgbClr val="F79646">
                    <a:lumMod val="75000"/>
                  </a:srgbClr>
                </a:solidFill>
                <a:latin typeface="FuturaEU Normal"/>
                <a:cs typeface="FuturaEU Normal"/>
              </a:rPr>
              <a:t>and</a:t>
            </a:r>
            <a:r>
              <a:rPr lang="de-DE" sz="1800" dirty="0">
                <a:solidFill>
                  <a:srgbClr val="F79646">
                    <a:lumMod val="75000"/>
                  </a:srgbClr>
                </a:solidFill>
                <a:latin typeface="FuturaEU Normal"/>
                <a:cs typeface="FuturaEU Normal"/>
              </a:rPr>
              <a:t> </a:t>
            </a:r>
            <a:r>
              <a:rPr lang="de-DE" sz="1800" dirty="0" err="1">
                <a:solidFill>
                  <a:srgbClr val="F79646">
                    <a:lumMod val="75000"/>
                  </a:srgbClr>
                </a:solidFill>
                <a:latin typeface="FuturaEU Normal"/>
                <a:cs typeface="FuturaEU Normal"/>
              </a:rPr>
              <a:t>the</a:t>
            </a:r>
            <a:r>
              <a:rPr lang="de-DE" sz="1800" dirty="0">
                <a:solidFill>
                  <a:srgbClr val="F79646">
                    <a:lumMod val="75000"/>
                  </a:srgbClr>
                </a:solidFill>
                <a:latin typeface="FuturaEU Normal"/>
                <a:cs typeface="FuturaEU Normal"/>
              </a:rPr>
              <a:t> </a:t>
            </a:r>
            <a:r>
              <a:rPr lang="de-DE" sz="1800" dirty="0" err="1">
                <a:solidFill>
                  <a:srgbClr val="F79646">
                    <a:lumMod val="75000"/>
                  </a:srgbClr>
                </a:solidFill>
                <a:latin typeface="FuturaEU Normal"/>
                <a:cs typeface="FuturaEU Normal"/>
              </a:rPr>
              <a:t>dialectics</a:t>
            </a:r>
            <a:r>
              <a:rPr lang="de-DE" sz="1800" dirty="0">
                <a:solidFill>
                  <a:srgbClr val="F79646">
                    <a:lumMod val="75000"/>
                  </a:srgbClr>
                </a:solidFill>
                <a:latin typeface="FuturaEU Normal"/>
                <a:cs typeface="FuturaEU Normal"/>
              </a:rPr>
              <a:t> </a:t>
            </a:r>
            <a:r>
              <a:rPr lang="de-DE" sz="1800" dirty="0" err="1">
                <a:solidFill>
                  <a:srgbClr val="F79646">
                    <a:lumMod val="75000"/>
                  </a:srgbClr>
                </a:solidFill>
                <a:latin typeface="FuturaEU Normal"/>
                <a:cs typeface="FuturaEU Normal"/>
              </a:rPr>
              <a:t>of</a:t>
            </a:r>
            <a:r>
              <a:rPr lang="de-DE" sz="1800" dirty="0">
                <a:solidFill>
                  <a:srgbClr val="F79646">
                    <a:lumMod val="75000"/>
                  </a:srgbClr>
                </a:solidFill>
                <a:latin typeface="FuturaEU Normal"/>
                <a:cs typeface="FuturaEU Normal"/>
              </a:rPr>
              <a:t> </a:t>
            </a:r>
            <a:r>
              <a:rPr lang="de-DE" sz="1800" dirty="0" err="1">
                <a:solidFill>
                  <a:srgbClr val="F79646">
                    <a:lumMod val="75000"/>
                  </a:srgbClr>
                </a:solidFill>
                <a:latin typeface="FuturaEU Normal"/>
                <a:cs typeface="FuturaEU Normal"/>
              </a:rPr>
              <a:t>inequality</a:t>
            </a:r>
            <a:r>
              <a:rPr lang="en-GB" sz="1800" dirty="0">
                <a:solidFill>
                  <a:srgbClr val="F79646">
                    <a:lumMod val="75000"/>
                  </a:srgbClr>
                </a:solidFill>
                <a:latin typeface="FuturaEU Normal"/>
                <a:cs typeface="FuturaEU Normal"/>
              </a:rPr>
              <a:t>”</a:t>
            </a:r>
            <a:endParaRPr lang="de-AT" sz="1800" dirty="0">
              <a:solidFill>
                <a:srgbClr val="F79646">
                  <a:lumMod val="75000"/>
                </a:srgbClr>
              </a:solidFill>
              <a:latin typeface="FuturaEU Normal"/>
              <a:cs typeface="FuturaEU Normal"/>
            </a:endParaRPr>
          </a:p>
          <a:p>
            <a:pPr eaLnBrk="1" hangingPunct="1"/>
            <a:endParaRPr lang="de-DE" sz="1800" dirty="0">
              <a:solidFill>
                <a:schemeClr val="bg1"/>
              </a:solidFill>
              <a:latin typeface="FuturaEU Normal" charset="0"/>
              <a:cs typeface="FuturaEU Normal" charset="0"/>
            </a:endParaRPr>
          </a:p>
          <a:p>
            <a:pPr eaLnBrk="1" hangingPunct="1"/>
            <a:r>
              <a:rPr lang="de-DE" sz="1800" dirty="0">
                <a:solidFill>
                  <a:schemeClr val="bg1"/>
                </a:solidFill>
                <a:latin typeface="FuturaEU Normal" charset="0"/>
                <a:cs typeface="FuturaEU Normal" charset="0"/>
              </a:rPr>
              <a:t>4. Wojciech </a:t>
            </a:r>
            <a:r>
              <a:rPr lang="de-DE" sz="1800" dirty="0" err="1">
                <a:solidFill>
                  <a:schemeClr val="bg1"/>
                </a:solidFill>
                <a:latin typeface="FuturaEU Normal" charset="0"/>
                <a:cs typeface="FuturaEU Normal" charset="0"/>
              </a:rPr>
              <a:t>Szymczak</a:t>
            </a:r>
            <a:r>
              <a:rPr lang="de-DE" sz="1800" dirty="0">
                <a:solidFill>
                  <a:schemeClr val="bg1"/>
                </a:solidFill>
                <a:latin typeface="FuturaEU Normal" charset="0"/>
                <a:cs typeface="FuturaEU Normal" charset="0"/>
              </a:rPr>
              <a:t> &amp; Piotr Lewandowski (IBS):</a:t>
            </a:r>
            <a:r>
              <a:rPr lang="de-DE" sz="1800" dirty="0">
                <a:solidFill>
                  <a:srgbClr val="F79646">
                    <a:lumMod val="75000"/>
                  </a:srgbClr>
                </a:solidFill>
                <a:latin typeface="FuturaEU Normal"/>
                <a:cs typeface="FuturaEU Normal"/>
              </a:rPr>
              <a:t> UNTANGLED </a:t>
            </a:r>
            <a:r>
              <a:rPr lang="de-DE" sz="1800" dirty="0" err="1">
                <a:solidFill>
                  <a:srgbClr val="F79646">
                    <a:lumMod val="75000"/>
                  </a:srgbClr>
                </a:solidFill>
                <a:latin typeface="FuturaEU Normal"/>
                <a:cs typeface="FuturaEU Normal"/>
              </a:rPr>
              <a:t>Policy</a:t>
            </a:r>
            <a:r>
              <a:rPr lang="de-DE" sz="1800" dirty="0">
                <a:solidFill>
                  <a:srgbClr val="F79646">
                    <a:lumMod val="75000"/>
                  </a:srgbClr>
                </a:solidFill>
                <a:latin typeface="FuturaEU Normal"/>
                <a:cs typeface="FuturaEU Normal"/>
              </a:rPr>
              <a:t> Brief: </a:t>
            </a:r>
            <a:r>
              <a:rPr lang="en-GB" sz="1800" dirty="0">
                <a:solidFill>
                  <a:srgbClr val="F79646">
                    <a:lumMod val="75000"/>
                  </a:srgbClr>
                </a:solidFill>
                <a:latin typeface="FuturaEU Normal"/>
                <a:cs typeface="FuturaEU Normal"/>
              </a:rPr>
              <a:t>“Fostering lifelong learning as the market for skills evolves”</a:t>
            </a:r>
          </a:p>
          <a:p>
            <a:pPr eaLnBrk="1" hangingPunct="1"/>
            <a:endParaRPr lang="en-GB" sz="1800" dirty="0">
              <a:solidFill>
                <a:srgbClr val="F79646">
                  <a:lumMod val="75000"/>
                </a:srgbClr>
              </a:solidFill>
              <a:latin typeface="FuturaEU Normal"/>
              <a:cs typeface="FuturaEU Normal"/>
            </a:endParaRPr>
          </a:p>
          <a:p>
            <a:pPr eaLnBrk="1" hangingPunct="1"/>
            <a:r>
              <a:rPr lang="en-US" sz="1800" dirty="0">
                <a:solidFill>
                  <a:schemeClr val="bg1"/>
                </a:solidFill>
                <a:latin typeface="FuturaEU Normal" charset="0"/>
                <a:cs typeface="FuturaEU Normal" charset="0"/>
              </a:rPr>
              <a:t>5. Philip </a:t>
            </a:r>
            <a:r>
              <a:rPr lang="en-US" sz="1800" dirty="0" err="1">
                <a:solidFill>
                  <a:schemeClr val="bg1"/>
                </a:solidFill>
                <a:latin typeface="FuturaEU Normal" charset="0"/>
                <a:cs typeface="FuturaEU Normal" charset="0"/>
              </a:rPr>
              <a:t>Schörpf</a:t>
            </a:r>
            <a:r>
              <a:rPr lang="en-US" sz="1800" dirty="0">
                <a:solidFill>
                  <a:schemeClr val="bg1"/>
                </a:solidFill>
                <a:latin typeface="FuturaEU Normal" charset="0"/>
                <a:cs typeface="FuturaEU Normal" charset="0"/>
              </a:rPr>
              <a:t> &amp; </a:t>
            </a:r>
            <a:r>
              <a:rPr lang="en-US" sz="1800" dirty="0" err="1">
                <a:solidFill>
                  <a:schemeClr val="bg1"/>
                </a:solidFill>
                <a:latin typeface="FuturaEU Normal" charset="0"/>
                <a:cs typeface="FuturaEU Normal" charset="0"/>
              </a:rPr>
              <a:t>Myriam</a:t>
            </a:r>
            <a:r>
              <a:rPr lang="en-US" sz="1800" dirty="0">
                <a:solidFill>
                  <a:schemeClr val="bg1"/>
                </a:solidFill>
                <a:latin typeface="FuturaEU Normal" charset="0"/>
                <a:cs typeface="FuturaEU Normal" charset="0"/>
              </a:rPr>
              <a:t> </a:t>
            </a:r>
            <a:r>
              <a:rPr lang="en-US" sz="1800" dirty="0" err="1">
                <a:solidFill>
                  <a:schemeClr val="bg1"/>
                </a:solidFill>
                <a:latin typeface="FuturaEU Normal" charset="0"/>
                <a:cs typeface="FuturaEU Normal" charset="0"/>
              </a:rPr>
              <a:t>Gaitsch</a:t>
            </a:r>
            <a:r>
              <a:rPr lang="en-US" sz="1800" dirty="0">
                <a:solidFill>
                  <a:schemeClr val="bg1"/>
                </a:solidFill>
                <a:latin typeface="FuturaEU Normal" charset="0"/>
                <a:cs typeface="FuturaEU Normal" charset="0"/>
              </a:rPr>
              <a:t> (FORBA):</a:t>
            </a:r>
            <a:r>
              <a:rPr lang="en-US" sz="1800" dirty="0">
                <a:solidFill>
                  <a:schemeClr val="bg1">
                    <a:lumMod val="65000"/>
                  </a:schemeClr>
                </a:solidFill>
              </a:rPr>
              <a:t> </a:t>
            </a:r>
            <a:r>
              <a:rPr lang="en-GB" sz="1800" dirty="0">
                <a:solidFill>
                  <a:srgbClr val="F79646">
                    <a:lumMod val="75000"/>
                  </a:srgbClr>
                </a:solidFill>
                <a:latin typeface="FuturaEU Normal"/>
                <a:cs typeface="FuturaEU Normal"/>
              </a:rPr>
              <a:t>“From interested self-endangerment to toxic willingness to perform”</a:t>
            </a:r>
            <a:endParaRPr lang="en-US" sz="1800" dirty="0">
              <a:solidFill>
                <a:srgbClr val="F79646">
                  <a:lumMod val="75000"/>
                </a:srgbClr>
              </a:solidFill>
              <a:latin typeface="FuturaEU Normal"/>
              <a:cs typeface="FuturaEU Normal"/>
            </a:endParaRPr>
          </a:p>
          <a:p>
            <a:pPr eaLnBrk="1" hangingPunct="1"/>
            <a:endParaRPr lang="en-US" sz="1800" dirty="0">
              <a:solidFill>
                <a:srgbClr val="F79646">
                  <a:lumMod val="75000"/>
                </a:srgbClr>
              </a:solidFill>
              <a:latin typeface="FuturaEU Normal"/>
              <a:cs typeface="FuturaEU Normal"/>
            </a:endParaRPr>
          </a:p>
        </p:txBody>
      </p:sp>
      <p:sp>
        <p:nvSpPr>
          <p:cNvPr id="2" name="Foliennummernplatzhalter 1"/>
          <p:cNvSpPr>
            <a:spLocks noGrp="1"/>
          </p:cNvSpPr>
          <p:nvPr>
            <p:ph type="sldNum" sz="quarter" idx="12"/>
          </p:nvPr>
        </p:nvSpPr>
        <p:spPr/>
        <p:txBody>
          <a:bodyPr/>
          <a:lstStyle/>
          <a:p>
            <a:pPr>
              <a:defRPr/>
            </a:pPr>
            <a:fld id="{543B2646-9E8B-9B4E-8639-9622AE27AFB5}" type="slidenum">
              <a:rPr lang="en-US" smtClean="0"/>
              <a:pPr>
                <a:defRPr/>
              </a:pPr>
              <a:t>8</a:t>
            </a:fld>
            <a:endParaRPr lang="en-US"/>
          </a:p>
        </p:txBody>
      </p:sp>
    </p:spTree>
    <p:extLst>
      <p:ext uri="{BB962C8B-B14F-4D97-AF65-F5344CB8AC3E}">
        <p14:creationId xmlns:p14="http://schemas.microsoft.com/office/powerpoint/2010/main" val="37972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p:txBody>
          <a:bodyPr/>
          <a:lstStyle/>
          <a:p>
            <a:pPr eaLnBrk="1" hangingPunct="1"/>
            <a:endParaRPr lang="en-US">
              <a:latin typeface="Calibri"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ea typeface="+mn-ea"/>
              <a:cs typeface="+mn-cs"/>
            </a:endParaRPr>
          </a:p>
        </p:txBody>
      </p:sp>
      <p:sp>
        <p:nvSpPr>
          <p:cNvPr id="5" name="Rectangle 4"/>
          <p:cNvSpPr/>
          <p:nvPr/>
        </p:nvSpPr>
        <p:spPr>
          <a:xfrm>
            <a:off x="0" y="0"/>
            <a:ext cx="9144000" cy="6858000"/>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652" name="Picture 5" descr="logo-flaga.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850" y="6102350"/>
            <a:ext cx="4762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1666875" y="6172200"/>
            <a:ext cx="6973888" cy="215900"/>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FuturaEU Normal"/>
                <a:ea typeface="ＭＳ Ｐゴシック" charset="0"/>
                <a:cs typeface="FuturaEU Normal"/>
              </a:rPr>
              <a:t>This project has received funding from the European Union’s Horizon 2020 research and innovation </a:t>
            </a:r>
            <a:r>
              <a:rPr kumimoji="0" lang="en-US" sz="750" b="0" i="0" u="none" strike="noStrike" kern="1200" cap="none" spc="0" normalizeH="0" baseline="0" noProof="0" dirty="0" err="1">
                <a:ln>
                  <a:noFill/>
                </a:ln>
                <a:solidFill>
                  <a:prstClr val="white"/>
                </a:solidFill>
                <a:effectLst/>
                <a:uLnTx/>
                <a:uFillTx/>
                <a:latin typeface="FuturaEU Normal"/>
                <a:ea typeface="ＭＳ Ｐゴシック" charset="0"/>
                <a:cs typeface="FuturaEU Normal"/>
              </a:rPr>
              <a:t>programme</a:t>
            </a:r>
            <a:r>
              <a:rPr kumimoji="0" lang="en-US" sz="750" b="0" i="0" u="none" strike="noStrike" kern="1200" cap="none" spc="0" normalizeH="0" baseline="0" noProof="0" dirty="0">
                <a:ln>
                  <a:noFill/>
                </a:ln>
                <a:solidFill>
                  <a:prstClr val="white"/>
                </a:solidFill>
                <a:effectLst/>
                <a:uLnTx/>
                <a:uFillTx/>
                <a:latin typeface="FuturaEU Normal"/>
                <a:ea typeface="ＭＳ Ｐゴシック" charset="0"/>
                <a:cs typeface="FuturaEU Normal"/>
              </a:rPr>
              <a:t> under grant agreement No 101004776</a:t>
            </a:r>
          </a:p>
        </p:txBody>
      </p:sp>
      <p:pic>
        <p:nvPicPr>
          <p:cNvPr id="27654" name="Picture 7" descr="UNTANGLED-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77825"/>
            <a:ext cx="25114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915988" y="1960563"/>
            <a:ext cx="3798887" cy="2677656"/>
          </a:xfrm>
          <a:prstGeom prst="rect">
            <a:avLst/>
          </a:prstGeom>
          <a:noFill/>
        </p:spPr>
        <p:txBody>
          <a:bodyPr>
            <a:spAutoFit/>
          </a:bodyPr>
          <a:lstStyle/>
          <a:p>
            <a:pPr lvl="0" fontAlgn="auto">
              <a:spcBef>
                <a:spcPts val="0"/>
              </a:spcBef>
              <a:spcAft>
                <a:spcPts val="0"/>
              </a:spcAft>
              <a:defRPr/>
            </a:pPr>
            <a:r>
              <a:rPr lang="en-US" sz="2800" dirty="0" err="1">
                <a:solidFill>
                  <a:srgbClr val="F79646">
                    <a:lumMod val="75000"/>
                  </a:srgbClr>
                </a:solidFill>
                <a:latin typeface="FuturaEU Normal"/>
                <a:cs typeface="FuturaEU Normal"/>
              </a:rPr>
              <a:t>Labour</a:t>
            </a:r>
            <a:r>
              <a:rPr lang="en-US" sz="2800" dirty="0">
                <a:solidFill>
                  <a:srgbClr val="F79646">
                    <a:lumMod val="75000"/>
                  </a:srgbClr>
                </a:solidFill>
                <a:latin typeface="FuturaEU Normal"/>
                <a:cs typeface="FuturaEU Normal"/>
              </a:rPr>
              <a:t> shortages in trades not requiring a university degree: an exploratory study on the role played by working conditions</a:t>
            </a:r>
          </a:p>
        </p:txBody>
      </p:sp>
      <p:sp>
        <p:nvSpPr>
          <p:cNvPr id="27656" name="TextBox 11"/>
          <p:cNvSpPr txBox="1">
            <a:spLocks noChangeArrowheads="1"/>
          </p:cNvSpPr>
          <p:nvPr/>
        </p:nvSpPr>
        <p:spPr bwMode="auto">
          <a:xfrm>
            <a:off x="915987" y="5001904"/>
            <a:ext cx="379888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uturaEU Normal" charset="0"/>
                <a:ea typeface="ＭＳ Ｐゴシック" charset="0"/>
                <a:cs typeface="FuturaEU Normal" charset="0"/>
              </a:rPr>
              <a:t>Laetitia </a:t>
            </a:r>
            <a:r>
              <a:rPr kumimoji="0" lang="en-US" sz="2400" b="0" i="0" u="none" strike="noStrike" kern="1200" cap="none" spc="0" normalizeH="0" baseline="0" noProof="0" dirty="0" err="1">
                <a:ln>
                  <a:noFill/>
                </a:ln>
                <a:solidFill>
                  <a:prstClr val="white"/>
                </a:solidFill>
                <a:effectLst/>
                <a:uLnTx/>
                <a:uFillTx/>
                <a:latin typeface="FuturaEU Normal" charset="0"/>
                <a:ea typeface="ＭＳ Ｐゴシック" charset="0"/>
                <a:cs typeface="FuturaEU Normal" charset="0"/>
              </a:rPr>
              <a:t>Hauret</a:t>
            </a:r>
            <a:r>
              <a:rPr kumimoji="0" lang="en-US" sz="2400" b="0" i="0" u="none" strike="noStrike" kern="1200" cap="none" spc="0" normalizeH="0" baseline="0" noProof="0" dirty="0">
                <a:ln>
                  <a:noFill/>
                </a:ln>
                <a:solidFill>
                  <a:prstClr val="white"/>
                </a:solidFill>
                <a:effectLst/>
                <a:uLnTx/>
                <a:uFillTx/>
                <a:latin typeface="FuturaEU Normal" charset="0"/>
                <a:ea typeface="ＭＳ Ｐゴシック" charset="0"/>
                <a:cs typeface="FuturaEU Normal" charset="0"/>
              </a:rPr>
              <a:t> &amp; </a:t>
            </a:r>
            <a:r>
              <a:rPr kumimoji="0" lang="en-US" sz="2400" b="0" i="0" u="none" strike="noStrike" kern="1200" cap="none" spc="0" normalizeH="0" baseline="0" noProof="0" dirty="0" err="1">
                <a:ln>
                  <a:noFill/>
                </a:ln>
                <a:solidFill>
                  <a:prstClr val="white"/>
                </a:solidFill>
                <a:effectLst/>
                <a:uLnTx/>
                <a:uFillTx/>
                <a:latin typeface="FuturaEU Normal" charset="0"/>
                <a:ea typeface="ＭＳ Ｐゴシック" charset="0"/>
                <a:cs typeface="FuturaEU Normal" charset="0"/>
              </a:rPr>
              <a:t>Ludivine</a:t>
            </a:r>
            <a:r>
              <a:rPr kumimoji="0" lang="en-US" sz="2400" b="0" i="0" u="none" strike="noStrike" kern="1200" cap="none" spc="0" normalizeH="0" baseline="0" noProof="0" dirty="0">
                <a:ln>
                  <a:noFill/>
                </a:ln>
                <a:solidFill>
                  <a:prstClr val="white"/>
                </a:solidFill>
                <a:effectLst/>
                <a:uLnTx/>
                <a:uFillTx/>
                <a:latin typeface="FuturaEU Normal" charset="0"/>
                <a:ea typeface="ＭＳ Ｐゴシック" charset="0"/>
                <a:cs typeface="FuturaEU Normal" charset="0"/>
              </a:rPr>
              <a:t> Martin (LISER)</a:t>
            </a:r>
          </a:p>
        </p:txBody>
      </p:sp>
      <p:pic>
        <p:nvPicPr>
          <p:cNvPr id="27658"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9823" y="1714500"/>
            <a:ext cx="4175125"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pPr>
              <a:defRPr/>
            </a:pPr>
            <a:fld id="{543B2646-9E8B-9B4E-8639-9622AE27AFB5}" type="slidenum">
              <a:rPr lang="en-US" smtClean="0"/>
              <a:pPr>
                <a:defRPr/>
              </a:pPr>
              <a:t>9</a:t>
            </a:fld>
            <a:endParaRPr lang="en-US"/>
          </a:p>
        </p:txBody>
      </p:sp>
    </p:spTree>
    <p:extLst>
      <p:ext uri="{BB962C8B-B14F-4D97-AF65-F5344CB8AC3E}">
        <p14:creationId xmlns:p14="http://schemas.microsoft.com/office/powerpoint/2010/main" val="10683531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SER_presentation_PPT all LISER.pptx" id="{5B0F1883-9DB1-4BD9-A950-D43814234D67}" vid="{BFA93379-2338-44EA-9F9F-47E446CBE9EC}"/>
    </a:ext>
  </a:extLst>
</a:theme>
</file>

<file path=ppt/theme/theme11.xml><?xml version="1.0" encoding="utf-8"?>
<a:theme xmlns:a="http://schemas.openxmlformats.org/drawingml/2006/main" name="Dividend">
  <a:themeElements>
    <a:clrScheme name="Presentation">
      <a:dk1>
        <a:srgbClr val="000000"/>
      </a:dk1>
      <a:lt1>
        <a:srgbClr val="FFFFFF"/>
      </a:lt1>
      <a:dk2>
        <a:srgbClr val="46464A"/>
      </a:dk2>
      <a:lt2>
        <a:srgbClr val="FFFFFF"/>
      </a:lt2>
      <a:accent1>
        <a:srgbClr val="1F385E"/>
      </a:accent1>
      <a:accent2>
        <a:srgbClr val="517FC5"/>
      </a:accent2>
      <a:accent3>
        <a:srgbClr val="B2C2CD"/>
      </a:accent3>
      <a:accent4>
        <a:srgbClr val="69696F"/>
      </a:accent4>
      <a:accent5>
        <a:srgbClr val="17365D"/>
      </a:accent5>
      <a:accent6>
        <a:srgbClr val="00878C"/>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onference_Template" id="{CB9565D5-207A-4A83-9F4E-1F0711B4B076}" vid="{271E438B-697D-42B3-940D-C19863BCF293}"/>
    </a:ext>
  </a:extLst>
</a:theme>
</file>

<file path=ppt/theme/theme12.xml><?xml version="1.0" encoding="utf-8"?>
<a:theme xmlns:a="http://schemas.openxmlformats.org/drawingml/2006/main" name="ibs_szablon_prezentacji_en">
  <a:themeElements>
    <a:clrScheme name="Custom 4">
      <a:dk1>
        <a:srgbClr val="000000"/>
      </a:dk1>
      <a:lt1>
        <a:srgbClr val="FFFFFF"/>
      </a:lt1>
      <a:dk2>
        <a:srgbClr val="B81738"/>
      </a:dk2>
      <a:lt2>
        <a:srgbClr val="FFFFFF"/>
      </a:lt2>
      <a:accent1>
        <a:srgbClr val="B81738"/>
      </a:accent1>
      <a:accent2>
        <a:srgbClr val="D47488"/>
      </a:accent2>
      <a:accent3>
        <a:srgbClr val="E3A2AF"/>
      </a:accent3>
      <a:accent4>
        <a:srgbClr val="999999"/>
      </a:accent4>
      <a:accent5>
        <a:srgbClr val="666666"/>
      </a:accent5>
      <a:accent6>
        <a:srgbClr val="000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5513357-2F6F-AF41-B6AA-559E5F82BD36}" vid="{A7523BF5-C91C-7740-81F8-E786165137CE}"/>
    </a:ext>
  </a:extLst>
</a:theme>
</file>

<file path=ppt/theme/theme13.xml><?xml version="1.0" encoding="utf-8"?>
<a:theme xmlns:a="http://schemas.openxmlformats.org/drawingml/2006/main" name="Office">
  <a:themeElements>
    <a:clrScheme name="FORBA">
      <a:dk1>
        <a:sysClr val="windowText" lastClr="000000"/>
      </a:dk1>
      <a:lt1>
        <a:sysClr val="window" lastClr="FFFFFF"/>
      </a:lt1>
      <a:dk2>
        <a:srgbClr val="FFFFFF"/>
      </a:dk2>
      <a:lt2>
        <a:srgbClr val="FFFFFF"/>
      </a:lt2>
      <a:accent1>
        <a:srgbClr val="000000"/>
      </a:accent1>
      <a:accent2>
        <a:srgbClr val="4B4B4D"/>
      </a:accent2>
      <a:accent3>
        <a:srgbClr val="D51317"/>
      </a:accent3>
      <a:accent4>
        <a:srgbClr val="FFFFFF"/>
      </a:accent4>
      <a:accent5>
        <a:srgbClr val="FFFFFF"/>
      </a:accent5>
      <a:accent6>
        <a:srgbClr val="FFFFFF"/>
      </a:accent6>
      <a:hlink>
        <a:srgbClr val="929295"/>
      </a:hlink>
      <a:folHlink>
        <a:srgbClr val="9292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ba 2.0.pptx" id="{5ED8E626-71A5-4AB6-91C1-7CC731663E6F}" vid="{11FB3D6B-EE60-4CF2-A737-56ED9F536A66}"/>
    </a:ext>
  </a:extLst>
</a:theme>
</file>

<file path=ppt/theme/theme14.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eamer_Presentation_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amer template for word" id="{A364F6B3-F56E-4B6E-9DB0-D83EC4247E91}" vid="{0F23EA36-EC28-40D6-9B91-DEE419EC1377}"/>
    </a:ext>
  </a:extLst>
</a:theme>
</file>

<file path=ppt/theme/theme7.xml><?xml version="1.0" encoding="utf-8"?>
<a:theme xmlns:a="http://schemas.openxmlformats.org/drawingml/2006/main" name="4_EIB Corporate Theme">
  <a:themeElements>
    <a:clrScheme name="BEI">
      <a:dk1>
        <a:srgbClr val="000000"/>
      </a:dk1>
      <a:lt1>
        <a:srgbClr val="FFFFFF"/>
      </a:lt1>
      <a:dk2>
        <a:srgbClr val="0051A5"/>
      </a:dk2>
      <a:lt2>
        <a:srgbClr val="E7E6E6"/>
      </a:lt2>
      <a:accent1>
        <a:srgbClr val="0051A5"/>
      </a:accent1>
      <a:accent2>
        <a:srgbClr val="9B9E9F"/>
      </a:accent2>
      <a:accent3>
        <a:srgbClr val="E4702A"/>
      </a:accent3>
      <a:accent4>
        <a:srgbClr val="2CA7D3"/>
      </a:accent4>
      <a:accent5>
        <a:srgbClr val="DC3D50"/>
      </a:accent5>
      <a:accent6>
        <a:srgbClr val="8CC13F"/>
      </a:accent6>
      <a:hlink>
        <a:srgbClr val="0051A5"/>
      </a:hlink>
      <a:folHlink>
        <a:srgbClr val="6E4E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wel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2674</Words>
  <Application>Microsoft Macintosh PowerPoint</Application>
  <PresentationFormat>On-screen Show (4:3)</PresentationFormat>
  <Paragraphs>271</Paragraphs>
  <Slides>22</Slides>
  <Notes>10</Notes>
  <HiddenSlides>0</HiddenSlides>
  <MMClips>0</MMClips>
  <ScaleCrop>false</ScaleCrop>
  <HeadingPairs>
    <vt:vector size="6" baseType="variant">
      <vt:variant>
        <vt:lpstr>Fonts Used</vt:lpstr>
      </vt:variant>
      <vt:variant>
        <vt:i4>17</vt:i4>
      </vt:variant>
      <vt:variant>
        <vt:lpstr>Theme</vt:lpstr>
      </vt:variant>
      <vt:variant>
        <vt:i4>14</vt:i4>
      </vt:variant>
      <vt:variant>
        <vt:lpstr>Slide Titles</vt:lpstr>
      </vt:variant>
      <vt:variant>
        <vt:i4>22</vt:i4>
      </vt:variant>
    </vt:vector>
  </HeadingPairs>
  <TitlesOfParts>
    <vt:vector size="53" baseType="lpstr">
      <vt:lpstr>.AppleSystemUIFont</vt:lpstr>
      <vt:lpstr>Arial</vt:lpstr>
      <vt:lpstr>ArialMT</vt:lpstr>
      <vt:lpstr>Calibri</vt:lpstr>
      <vt:lpstr>Calibri Light</vt:lpstr>
      <vt:lpstr>Courier New</vt:lpstr>
      <vt:lpstr>Franklin Gothic Book</vt:lpstr>
      <vt:lpstr>Franklin Gothic Demi</vt:lpstr>
      <vt:lpstr>FuturaEU Bold</vt:lpstr>
      <vt:lpstr>FuturaEU Normal</vt:lpstr>
      <vt:lpstr>Gill Sans MT</vt:lpstr>
      <vt:lpstr>Helvetica Neue</vt:lpstr>
      <vt:lpstr>Impact</vt:lpstr>
      <vt:lpstr>Symbol</vt:lpstr>
      <vt:lpstr>Times New Roman</vt:lpstr>
      <vt:lpstr>Wingdings</vt:lpstr>
      <vt:lpstr>Wingdings 2</vt:lpstr>
      <vt:lpstr>Custom Design</vt:lpstr>
      <vt:lpstr>1_Custom Design</vt:lpstr>
      <vt:lpstr>EIB Corporate Theme</vt:lpstr>
      <vt:lpstr>1_EIB Corporate Theme</vt:lpstr>
      <vt:lpstr>2_EIB Corporate Theme</vt:lpstr>
      <vt:lpstr>Beamer_Presentation_template</vt:lpstr>
      <vt:lpstr>4_EIB Corporate Theme</vt:lpstr>
      <vt:lpstr>2_Custom Design</vt:lpstr>
      <vt:lpstr>welar</vt:lpstr>
      <vt:lpstr>Thème Office</vt:lpstr>
      <vt:lpstr>Dividend</vt:lpstr>
      <vt:lpstr>ibs_szablon_prezentacji_en</vt:lpstr>
      <vt:lpstr>Office</vt:lpstr>
      <vt:lpstr>Rozet</vt:lpstr>
      <vt:lpstr>PowerPoint Presentation</vt:lpstr>
      <vt:lpstr>PowerPoint Presentation</vt:lpstr>
      <vt:lpstr>The format</vt:lpstr>
      <vt:lpstr>PowerPoint Presentation</vt:lpstr>
      <vt:lpstr>The project</vt:lpstr>
      <vt:lpstr>Next UNTANGLED events </vt:lpstr>
      <vt:lpstr>PowerPoint Presentation</vt:lpstr>
      <vt:lpstr>PowerPoint Presentation</vt:lpstr>
      <vt:lpstr>PowerPoint Presentation</vt:lpstr>
      <vt:lpstr>Laetitia HAURET  Labour Market department, LISER, Luxembourg   Ludivine MARTIN Labour Market department, LISER, Luxembourg, CREM, France, IZA, Germany</vt:lpstr>
      <vt:lpstr>Automation and income inequality in europe</vt:lpstr>
      <vt:lpstr>Introduction</vt:lpstr>
      <vt:lpstr>Automation increased Disposable income inequality less than Market income inequality</vt:lpstr>
      <vt:lpstr>PowerPoint Presentation</vt:lpstr>
      <vt:lpstr>PowerPoint Presentation</vt:lpstr>
      <vt:lpstr>PowerPoint Presentation</vt:lpstr>
      <vt:lpstr>Fostering lifelong learning as the market for skills evolves</vt:lpstr>
      <vt:lpstr>Philip Schörpf &amp; Myriam Gaitsch </vt:lpstr>
      <vt:lpstr>Research objectives &amp; research focus</vt:lpstr>
      <vt:lpstr>Study design</vt:lpstr>
      <vt:lpstr>Discussion</vt:lpstr>
      <vt:lpstr>PowerPoint Presentation</vt:lpstr>
    </vt:vector>
  </TitlesOfParts>
  <Company>projekt kropki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projekt kropki</dc:creator>
  <cp:lastModifiedBy>Olga Markiewicz</cp:lastModifiedBy>
  <cp:revision>177</cp:revision>
  <dcterms:created xsi:type="dcterms:W3CDTF">2021-04-18T19:42:09Z</dcterms:created>
  <dcterms:modified xsi:type="dcterms:W3CDTF">2023-11-20T09:42:47Z</dcterms:modified>
</cp:coreProperties>
</file>